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27" r:id="rId1"/>
  </p:sldMasterIdLst>
  <p:notesMasterIdLst>
    <p:notesMasterId r:id="rId32"/>
  </p:notesMasterIdLst>
  <p:sldIdLst>
    <p:sldId id="256" r:id="rId2"/>
    <p:sldId id="298" r:id="rId3"/>
    <p:sldId id="258" r:id="rId4"/>
    <p:sldId id="259" r:id="rId5"/>
    <p:sldId id="300" r:id="rId6"/>
    <p:sldId id="260" r:id="rId7"/>
    <p:sldId id="261" r:id="rId8"/>
    <p:sldId id="262" r:id="rId9"/>
    <p:sldId id="279" r:id="rId10"/>
    <p:sldId id="263" r:id="rId11"/>
    <p:sldId id="294" r:id="rId12"/>
    <p:sldId id="295" r:id="rId13"/>
    <p:sldId id="297" r:id="rId14"/>
    <p:sldId id="286" r:id="rId15"/>
    <p:sldId id="274" r:id="rId16"/>
    <p:sldId id="272" r:id="rId17"/>
    <p:sldId id="268" r:id="rId18"/>
    <p:sldId id="292" r:id="rId19"/>
    <p:sldId id="293" r:id="rId20"/>
    <p:sldId id="264" r:id="rId21"/>
    <p:sldId id="281" r:id="rId22"/>
    <p:sldId id="291" r:id="rId23"/>
    <p:sldId id="299" r:id="rId24"/>
    <p:sldId id="266" r:id="rId25"/>
    <p:sldId id="280" r:id="rId26"/>
    <p:sldId id="267" r:id="rId27"/>
    <p:sldId id="273" r:id="rId28"/>
    <p:sldId id="275" r:id="rId29"/>
    <p:sldId id="270" r:id="rId30"/>
    <p:sldId id="276" r:id="rId31"/>
  </p:sldIdLst>
  <p:sldSz cx="12192000" cy="6858000"/>
  <p:notesSz cx="6797675" cy="9872663"/>
  <p:embeddedFontLst>
    <p:embeddedFont>
      <p:font typeface="Cambria Math" panose="02040503050406030204" pitchFamily="18" charset="0"/>
      <p:regular r:id="rId33"/>
    </p:embeddedFont>
    <p:embeddedFont>
      <p:font typeface="Verdana" panose="020B0604030504040204" pitchFamily="34" charset="0"/>
      <p:regular r:id="rId34"/>
      <p:bold r:id="rId35"/>
      <p:italic r:id="rId36"/>
      <p:boldItalic r:id="rId37"/>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CEA7E8F-9BD1-44DE-881C-2FF05B164D66}">
          <p14:sldIdLst>
            <p14:sldId id="256"/>
            <p14:sldId id="298"/>
            <p14:sldId id="258"/>
            <p14:sldId id="259"/>
            <p14:sldId id="300"/>
            <p14:sldId id="260"/>
            <p14:sldId id="261"/>
            <p14:sldId id="262"/>
            <p14:sldId id="279"/>
            <p14:sldId id="263"/>
            <p14:sldId id="294"/>
            <p14:sldId id="295"/>
            <p14:sldId id="297"/>
            <p14:sldId id="286"/>
            <p14:sldId id="274"/>
            <p14:sldId id="272"/>
            <p14:sldId id="268"/>
            <p14:sldId id="292"/>
            <p14:sldId id="293"/>
            <p14:sldId id="264"/>
            <p14:sldId id="281"/>
            <p14:sldId id="291"/>
            <p14:sldId id="299"/>
            <p14:sldId id="266"/>
            <p14:sldId id="280"/>
            <p14:sldId id="267"/>
            <p14:sldId id="273"/>
            <p14:sldId id="275"/>
            <p14:sldId id="270"/>
            <p14:sldId id="27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D1B11D-9FAD-C5D6-6484-F23E1E38F611}" name="Stephan Mitteldorf" initials="SM" userId="S::mail@stephan-mitteldorf.com::2f5005c2-0112-4557-8144-9e7fd761ef97" providerId="AD"/>
  <p188:author id="{4F84EA74-DC67-0D06-380E-654476FA71A2}" name="Cortes, Carolina" initials="CC" userId="S::carolina.cortes@hpi.uni-potsdam.de::7a2f693a-7441-41e0-98be-5f69e12f0ed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26FAF6-D12A-1240-BE89-D96F182D1BB6}" v="57" dt="2025-10-14T11:17:10.28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1"/>
    <p:restoredTop sz="72700"/>
  </p:normalViewPr>
  <p:slideViewPr>
    <p:cSldViewPr snapToGrid="0">
      <p:cViewPr varScale="1">
        <p:scale>
          <a:sx n="83" d="100"/>
          <a:sy n="83" d="100"/>
        </p:scale>
        <p:origin x="1952" y="19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2.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rtes, Carolina" userId="S::carolina.cortes@hpi.uni-potsdam.de::7a2f693a-7441-41e0-98be-5f69e12f0ed0" providerId="AD" clId="Web-{6DDFB7AB-ED86-A49D-5BC1-11C9ACFBBBF2}"/>
    <pc:docChg chg="delSld modSld sldOrd modSection">
      <pc:chgData name="Cortes, Carolina" userId="S::carolina.cortes@hpi.uni-potsdam.de::7a2f693a-7441-41e0-98be-5f69e12f0ed0" providerId="AD" clId="Web-{6DDFB7AB-ED86-A49D-5BC1-11C9ACFBBBF2}" dt="2025-10-10T07:17:42.063" v="140"/>
      <pc:docMkLst>
        <pc:docMk/>
      </pc:docMkLst>
      <pc:sldChg chg="del">
        <pc:chgData name="Cortes, Carolina" userId="S::carolina.cortes@hpi.uni-potsdam.de::7a2f693a-7441-41e0-98be-5f69e12f0ed0" providerId="AD" clId="Web-{6DDFB7AB-ED86-A49D-5BC1-11C9ACFBBBF2}" dt="2025-10-10T07:03:03.891" v="0"/>
        <pc:sldMkLst>
          <pc:docMk/>
          <pc:sldMk cId="1689022638" sldId="257"/>
        </pc:sldMkLst>
      </pc:sldChg>
      <pc:sldChg chg="modSp modNotes">
        <pc:chgData name="Cortes, Carolina" userId="S::carolina.cortes@hpi.uni-potsdam.de::7a2f693a-7441-41e0-98be-5f69e12f0ed0" providerId="AD" clId="Web-{6DDFB7AB-ED86-A49D-5BC1-11C9ACFBBBF2}" dt="2025-10-10T07:11:32.020" v="56" actId="20577"/>
        <pc:sldMkLst>
          <pc:docMk/>
          <pc:sldMk cId="914931246" sldId="260"/>
        </pc:sldMkLst>
        <pc:spChg chg="mod">
          <ac:chgData name="Cortes, Carolina" userId="S::carolina.cortes@hpi.uni-potsdam.de::7a2f693a-7441-41e0-98be-5f69e12f0ed0" providerId="AD" clId="Web-{6DDFB7AB-ED86-A49D-5BC1-11C9ACFBBBF2}" dt="2025-10-10T07:11:32.020" v="56" actId="20577"/>
          <ac:spMkLst>
            <pc:docMk/>
            <pc:sldMk cId="914931246" sldId="260"/>
            <ac:spMk id="11" creationId="{6E9679B2-3B9D-7EF7-F144-7B573EB1AC3C}"/>
          </ac:spMkLst>
        </pc:spChg>
      </pc:sldChg>
      <pc:sldChg chg="modSp modCm">
        <pc:chgData name="Cortes, Carolina" userId="S::carolina.cortes@hpi.uni-potsdam.de::7a2f693a-7441-41e0-98be-5f69e12f0ed0" providerId="AD" clId="Web-{6DDFB7AB-ED86-A49D-5BC1-11C9ACFBBBF2}" dt="2025-10-10T07:15:50.606" v="83" actId="20577"/>
        <pc:sldMkLst>
          <pc:docMk/>
          <pc:sldMk cId="1812170162" sldId="261"/>
        </pc:sldMkLst>
        <pc:spChg chg="mod">
          <ac:chgData name="Cortes, Carolina" userId="S::carolina.cortes@hpi.uni-potsdam.de::7a2f693a-7441-41e0-98be-5f69e12f0ed0" providerId="AD" clId="Web-{6DDFB7AB-ED86-A49D-5BC1-11C9ACFBBBF2}" dt="2025-10-10T07:13:25.336" v="76" actId="20577"/>
          <ac:spMkLst>
            <pc:docMk/>
            <pc:sldMk cId="1812170162" sldId="261"/>
            <ac:spMk id="6" creationId="{F9A5D702-FB17-075C-34E3-B82162C7F509}"/>
          </ac:spMkLst>
        </pc:spChg>
        <pc:spChg chg="mod">
          <ac:chgData name="Cortes, Carolina" userId="S::carolina.cortes@hpi.uni-potsdam.de::7a2f693a-7441-41e0-98be-5f69e12f0ed0" providerId="AD" clId="Web-{6DDFB7AB-ED86-A49D-5BC1-11C9ACFBBBF2}" dt="2025-10-10T07:15:50.606" v="83" actId="20577"/>
          <ac:spMkLst>
            <pc:docMk/>
            <pc:sldMk cId="1812170162" sldId="261"/>
            <ac:spMk id="12" creationId="{FBF9A41D-725C-0160-9AC7-56B773DA6516}"/>
          </ac:spMkLst>
        </pc:spChg>
        <pc:spChg chg="mod">
          <ac:chgData name="Cortes, Carolina" userId="S::carolina.cortes@hpi.uni-potsdam.de::7a2f693a-7441-41e0-98be-5f69e12f0ed0" providerId="AD" clId="Web-{6DDFB7AB-ED86-A49D-5BC1-11C9ACFBBBF2}" dt="2025-10-10T07:13:37.102" v="78" actId="1076"/>
          <ac:spMkLst>
            <pc:docMk/>
            <pc:sldMk cId="1812170162" sldId="261"/>
            <ac:spMk id="13" creationId="{D14740C7-77A3-CD93-C4D0-05739423D282}"/>
          </ac:spMkLst>
        </pc:spChg>
        <pc:extLst>
          <p:ext xmlns:p="http://schemas.openxmlformats.org/presentationml/2006/main" uri="{D6D511B9-2390-475A-947B-AFAB55BFBCF1}">
            <pc226:cmChg xmlns:pc226="http://schemas.microsoft.com/office/powerpoint/2022/06/main/command" chg="mod">
              <pc226:chgData name="Cortes, Carolina" userId="S::carolina.cortes@hpi.uni-potsdam.de::7a2f693a-7441-41e0-98be-5f69e12f0ed0" providerId="AD" clId="Web-{6DDFB7AB-ED86-A49D-5BC1-11C9ACFBBBF2}" dt="2025-10-10T07:12:06.427" v="58" actId="20577"/>
              <pc2:cmMkLst xmlns:pc2="http://schemas.microsoft.com/office/powerpoint/2019/9/main/command">
                <pc:docMk/>
                <pc:sldMk cId="1812170162" sldId="261"/>
                <pc2:cmMk id="{20E2E054-17E9-4697-94E9-839EB2E69C0E}"/>
              </pc2:cmMkLst>
            </pc226:cmChg>
          </p:ext>
        </pc:extLst>
      </pc:sldChg>
      <pc:sldChg chg="modSp">
        <pc:chgData name="Cortes, Carolina" userId="S::carolina.cortes@hpi.uni-potsdam.de::7a2f693a-7441-41e0-98be-5f69e12f0ed0" providerId="AD" clId="Web-{6DDFB7AB-ED86-A49D-5BC1-11C9ACFBBBF2}" dt="2025-10-10T07:16:48.327" v="137" actId="20577"/>
        <pc:sldMkLst>
          <pc:docMk/>
          <pc:sldMk cId="1650448718" sldId="262"/>
        </pc:sldMkLst>
        <pc:spChg chg="mod">
          <ac:chgData name="Cortes, Carolina" userId="S::carolina.cortes@hpi.uni-potsdam.de::7a2f693a-7441-41e0-98be-5f69e12f0ed0" providerId="AD" clId="Web-{6DDFB7AB-ED86-A49D-5BC1-11C9ACFBBBF2}" dt="2025-10-10T07:16:41.467" v="133" actId="1076"/>
          <ac:spMkLst>
            <pc:docMk/>
            <pc:sldMk cId="1650448718" sldId="262"/>
            <ac:spMk id="4" creationId="{C2901B57-B346-01ED-03DF-494F4069BF5D}"/>
          </ac:spMkLst>
        </pc:spChg>
        <pc:spChg chg="mod">
          <ac:chgData name="Cortes, Carolina" userId="S::carolina.cortes@hpi.uni-potsdam.de::7a2f693a-7441-41e0-98be-5f69e12f0ed0" providerId="AD" clId="Web-{6DDFB7AB-ED86-A49D-5BC1-11C9ACFBBBF2}" dt="2025-10-10T07:16:48.327" v="137" actId="20577"/>
          <ac:spMkLst>
            <pc:docMk/>
            <pc:sldMk cId="1650448718" sldId="262"/>
            <ac:spMk id="6" creationId="{4C40A946-0073-043E-79CD-38C1CAC0704C}"/>
          </ac:spMkLst>
        </pc:spChg>
        <pc:picChg chg="mod">
          <ac:chgData name="Cortes, Carolina" userId="S::carolina.cortes@hpi.uni-potsdam.de::7a2f693a-7441-41e0-98be-5f69e12f0ed0" providerId="AD" clId="Web-{6DDFB7AB-ED86-A49D-5BC1-11C9ACFBBBF2}" dt="2025-10-10T07:16:37.842" v="132" actId="1076"/>
          <ac:picMkLst>
            <pc:docMk/>
            <pc:sldMk cId="1650448718" sldId="262"/>
            <ac:picMk id="3" creationId="{FB74A4E6-F763-7D8B-6EF3-828DE87951ED}"/>
          </ac:picMkLst>
        </pc:picChg>
      </pc:sldChg>
      <pc:sldChg chg="ord">
        <pc:chgData name="Cortes, Carolina" userId="S::carolina.cortes@hpi.uni-potsdam.de::7a2f693a-7441-41e0-98be-5f69e12f0ed0" providerId="AD" clId="Web-{6DDFB7AB-ED86-A49D-5BC1-11C9ACFBBBF2}" dt="2025-10-10T07:17:42.063" v="139"/>
        <pc:sldMkLst>
          <pc:docMk/>
          <pc:sldMk cId="3278560243" sldId="268"/>
        </pc:sldMkLst>
      </pc:sldChg>
      <pc:sldChg chg="ord">
        <pc:chgData name="Cortes, Carolina" userId="S::carolina.cortes@hpi.uni-potsdam.de::7a2f693a-7441-41e0-98be-5f69e12f0ed0" providerId="AD" clId="Web-{6DDFB7AB-ED86-A49D-5BC1-11C9ACFBBBF2}" dt="2025-10-10T07:17:42.063" v="138"/>
        <pc:sldMkLst>
          <pc:docMk/>
          <pc:sldMk cId="540958360" sldId="269"/>
        </pc:sldMkLst>
      </pc:sldChg>
      <pc:sldChg chg="ord">
        <pc:chgData name="Cortes, Carolina" userId="S::carolina.cortes@hpi.uni-potsdam.de::7a2f693a-7441-41e0-98be-5f69e12f0ed0" providerId="AD" clId="Web-{6DDFB7AB-ED86-A49D-5BC1-11C9ACFBBBF2}" dt="2025-10-10T07:17:42.063" v="140"/>
        <pc:sldMkLst>
          <pc:docMk/>
          <pc:sldMk cId="2511286759" sldId="272"/>
        </pc:sldMkLst>
      </pc:sldChg>
    </pc:docChg>
  </pc:docChgLst>
  <pc:docChgLst>
    <pc:chgData name="Cortes, Carolina" userId="S::carolina.cortes@hpi.uni-potsdam.de::7a2f693a-7441-41e0-98be-5f69e12f0ed0" providerId="AD" clId="Web-{8EDD1BB7-3D1C-43AF-6D39-CC98EE1E5E27}"/>
    <pc:docChg chg="addSld delSld modSld modSection">
      <pc:chgData name="Cortes, Carolina" userId="S::carolina.cortes@hpi.uni-potsdam.de::7a2f693a-7441-41e0-98be-5f69e12f0ed0" providerId="AD" clId="Web-{8EDD1BB7-3D1C-43AF-6D39-CC98EE1E5E27}" dt="2025-10-10T12:33:42.018" v="477" actId="20577"/>
      <pc:docMkLst>
        <pc:docMk/>
      </pc:docMkLst>
      <pc:sldChg chg="addSp delSp modSp">
        <pc:chgData name="Cortes, Carolina" userId="S::carolina.cortes@hpi.uni-potsdam.de::7a2f693a-7441-41e0-98be-5f69e12f0ed0" providerId="AD" clId="Web-{8EDD1BB7-3D1C-43AF-6D39-CC98EE1E5E27}" dt="2025-10-10T11:16:24.613" v="234" actId="1076"/>
        <pc:sldMkLst>
          <pc:docMk/>
          <pc:sldMk cId="3031586994" sldId="263"/>
        </pc:sldMkLst>
        <pc:spChg chg="mod">
          <ac:chgData name="Cortes, Carolina" userId="S::carolina.cortes@hpi.uni-potsdam.de::7a2f693a-7441-41e0-98be-5f69e12f0ed0" providerId="AD" clId="Web-{8EDD1BB7-3D1C-43AF-6D39-CC98EE1E5E27}" dt="2025-10-10T11:16:22.410" v="233" actId="1076"/>
          <ac:spMkLst>
            <pc:docMk/>
            <pc:sldMk cId="3031586994" sldId="263"/>
            <ac:spMk id="10" creationId="{2CAB5A12-C0C8-B252-78B3-2A415B369771}"/>
          </ac:spMkLst>
        </pc:spChg>
        <pc:picChg chg="add mod modCrop">
          <ac:chgData name="Cortes, Carolina" userId="S::carolina.cortes@hpi.uni-potsdam.de::7a2f693a-7441-41e0-98be-5f69e12f0ed0" providerId="AD" clId="Web-{8EDD1BB7-3D1C-43AF-6D39-CC98EE1E5E27}" dt="2025-10-10T11:16:24.613" v="234" actId="1076"/>
          <ac:picMkLst>
            <pc:docMk/>
            <pc:sldMk cId="3031586994" sldId="263"/>
            <ac:picMk id="11" creationId="{382BE3FB-7014-7D59-37A4-8900F1EBDF9A}"/>
          </ac:picMkLst>
        </pc:picChg>
      </pc:sldChg>
      <pc:sldChg chg="modSp">
        <pc:chgData name="Cortes, Carolina" userId="S::carolina.cortes@hpi.uni-potsdam.de::7a2f693a-7441-41e0-98be-5f69e12f0ed0" providerId="AD" clId="Web-{8EDD1BB7-3D1C-43AF-6D39-CC98EE1E5E27}" dt="2025-10-10T12:23:51.509" v="381"/>
        <pc:sldMkLst>
          <pc:docMk/>
          <pc:sldMk cId="1760060622" sldId="264"/>
        </pc:sldMkLst>
        <pc:picChg chg="mod modCrop">
          <ac:chgData name="Cortes, Carolina" userId="S::carolina.cortes@hpi.uni-potsdam.de::7a2f693a-7441-41e0-98be-5f69e12f0ed0" providerId="AD" clId="Web-{8EDD1BB7-3D1C-43AF-6D39-CC98EE1E5E27}" dt="2025-10-10T12:23:51.509" v="381"/>
          <ac:picMkLst>
            <pc:docMk/>
            <pc:sldMk cId="1760060622" sldId="264"/>
            <ac:picMk id="11" creationId="{5DA005B0-F86F-B9F2-4114-C3E73BB42FA4}"/>
          </ac:picMkLst>
        </pc:picChg>
      </pc:sldChg>
      <pc:sldChg chg="del">
        <pc:chgData name="Cortes, Carolina" userId="S::carolina.cortes@hpi.uni-potsdam.de::7a2f693a-7441-41e0-98be-5f69e12f0ed0" providerId="AD" clId="Web-{8EDD1BB7-3D1C-43AF-6D39-CC98EE1E5E27}" dt="2025-10-10T12:23:20.884" v="377"/>
        <pc:sldMkLst>
          <pc:docMk/>
          <pc:sldMk cId="1503075770" sldId="265"/>
        </pc:sldMkLst>
      </pc:sldChg>
      <pc:sldChg chg="addSp delSp modSp">
        <pc:chgData name="Cortes, Carolina" userId="S::carolina.cortes@hpi.uni-potsdam.de::7a2f693a-7441-41e0-98be-5f69e12f0ed0" providerId="AD" clId="Web-{8EDD1BB7-3D1C-43AF-6D39-CC98EE1E5E27}" dt="2025-10-10T12:22:33.680" v="365" actId="14100"/>
        <pc:sldMkLst>
          <pc:docMk/>
          <pc:sldMk cId="2072996846" sldId="274"/>
        </pc:sldMkLst>
        <pc:spChg chg="add mod">
          <ac:chgData name="Cortes, Carolina" userId="S::carolina.cortes@hpi.uni-potsdam.de::7a2f693a-7441-41e0-98be-5f69e12f0ed0" providerId="AD" clId="Web-{8EDD1BB7-3D1C-43AF-6D39-CC98EE1E5E27}" dt="2025-10-10T12:22:33.680" v="365" actId="14100"/>
          <ac:spMkLst>
            <pc:docMk/>
            <pc:sldMk cId="2072996846" sldId="274"/>
            <ac:spMk id="6" creationId="{37AB417D-D1E8-C80E-5B0E-05BA19BE3BA6}"/>
          </ac:spMkLst>
        </pc:spChg>
        <pc:picChg chg="add mod modCrop">
          <ac:chgData name="Cortes, Carolina" userId="S::carolina.cortes@hpi.uni-potsdam.de::7a2f693a-7441-41e0-98be-5f69e12f0ed0" providerId="AD" clId="Web-{8EDD1BB7-3D1C-43AF-6D39-CC98EE1E5E27}" dt="2025-10-10T12:20:39.960" v="352" actId="1076"/>
          <ac:picMkLst>
            <pc:docMk/>
            <pc:sldMk cId="2072996846" sldId="274"/>
            <ac:picMk id="3" creationId="{97815C51-0BDD-AFD6-7150-92F6C08DB6EA}"/>
          </ac:picMkLst>
        </pc:picChg>
      </pc:sldChg>
      <pc:sldChg chg="addSp delSp modSp del modCm">
        <pc:chgData name="Cortes, Carolina" userId="S::carolina.cortes@hpi.uni-potsdam.de::7a2f693a-7441-41e0-98be-5f69e12f0ed0" providerId="AD" clId="Web-{8EDD1BB7-3D1C-43AF-6D39-CC98EE1E5E27}" dt="2025-10-10T07:30:19.299" v="47"/>
        <pc:sldMkLst>
          <pc:docMk/>
          <pc:sldMk cId="2562205958" sldId="278"/>
        </pc:sldMkLst>
        <pc:extLst>
          <p:ext xmlns:p="http://schemas.openxmlformats.org/presentationml/2006/main" uri="{D6D511B9-2390-475A-947B-AFAB55BFBCF1}">
            <pc226:cmChg xmlns:pc226="http://schemas.microsoft.com/office/powerpoint/2022/06/main/command" chg="mod">
              <pc226:chgData name="Cortes, Carolina" userId="S::carolina.cortes@hpi.uni-potsdam.de::7a2f693a-7441-41e0-98be-5f69e12f0ed0" providerId="AD" clId="Web-{8EDD1BB7-3D1C-43AF-6D39-CC98EE1E5E27}" dt="2025-10-10T07:29:50.313" v="29" actId="20577"/>
              <pc2:cmMkLst xmlns:pc2="http://schemas.microsoft.com/office/powerpoint/2019/9/main/command">
                <pc:docMk/>
                <pc:sldMk cId="2562205958" sldId="278"/>
                <pc2:cmMk id="{525C294D-FBFA-4C5D-AADE-8C8FA53E7632}"/>
              </pc2:cmMkLst>
            </pc226:cmChg>
          </p:ext>
        </pc:extLst>
      </pc:sldChg>
      <pc:sldChg chg="addSp delSp modSp">
        <pc:chgData name="Cortes, Carolina" userId="S::carolina.cortes@hpi.uni-potsdam.de::7a2f693a-7441-41e0-98be-5f69e12f0ed0" providerId="AD" clId="Web-{8EDD1BB7-3D1C-43AF-6D39-CC98EE1E5E27}" dt="2025-10-10T12:33:42.018" v="477" actId="20577"/>
        <pc:sldMkLst>
          <pc:docMk/>
          <pc:sldMk cId="415994363" sldId="281"/>
        </pc:sldMkLst>
        <pc:spChg chg="mod">
          <ac:chgData name="Cortes, Carolina" userId="S::carolina.cortes@hpi.uni-potsdam.de::7a2f693a-7441-41e0-98be-5f69e12f0ed0" providerId="AD" clId="Web-{8EDD1BB7-3D1C-43AF-6D39-CC98EE1E5E27}" dt="2025-10-10T12:23:01.681" v="375" actId="20577"/>
          <ac:spMkLst>
            <pc:docMk/>
            <pc:sldMk cId="415994363" sldId="281"/>
            <ac:spMk id="2" creationId="{2348E03C-7D32-B697-DC97-94BED5F56343}"/>
          </ac:spMkLst>
        </pc:spChg>
        <pc:spChg chg="add mod">
          <ac:chgData name="Cortes, Carolina" userId="S::carolina.cortes@hpi.uni-potsdam.de::7a2f693a-7441-41e0-98be-5f69e12f0ed0" providerId="AD" clId="Web-{8EDD1BB7-3D1C-43AF-6D39-CC98EE1E5E27}" dt="2025-10-10T12:32:04.858" v="434" actId="20577"/>
          <ac:spMkLst>
            <pc:docMk/>
            <pc:sldMk cId="415994363" sldId="281"/>
            <ac:spMk id="17" creationId="{D9094947-C58B-886C-03C8-1DB2980A1D9D}"/>
          </ac:spMkLst>
        </pc:spChg>
        <pc:spChg chg="add mod">
          <ac:chgData name="Cortes, Carolina" userId="S::carolina.cortes@hpi.uni-potsdam.de::7a2f693a-7441-41e0-98be-5f69e12f0ed0" providerId="AD" clId="Web-{8EDD1BB7-3D1C-43AF-6D39-CC98EE1E5E27}" dt="2025-10-10T12:32:39.516" v="446" actId="1076"/>
          <ac:spMkLst>
            <pc:docMk/>
            <pc:sldMk cId="415994363" sldId="281"/>
            <ac:spMk id="18" creationId="{3553407A-D556-221F-4AC0-22FE37536E69}"/>
          </ac:spMkLst>
        </pc:spChg>
        <pc:spChg chg="add mod">
          <ac:chgData name="Cortes, Carolina" userId="S::carolina.cortes@hpi.uni-potsdam.de::7a2f693a-7441-41e0-98be-5f69e12f0ed0" providerId="AD" clId="Web-{8EDD1BB7-3D1C-43AF-6D39-CC98EE1E5E27}" dt="2025-10-10T12:33:42.018" v="477" actId="20577"/>
          <ac:spMkLst>
            <pc:docMk/>
            <pc:sldMk cId="415994363" sldId="281"/>
            <ac:spMk id="21" creationId="{D7E2B5DC-C6AA-7AB0-1D25-F7EC790FE41A}"/>
          </ac:spMkLst>
        </pc:spChg>
        <pc:picChg chg="add mod">
          <ac:chgData name="Cortes, Carolina" userId="S::carolina.cortes@hpi.uni-potsdam.de::7a2f693a-7441-41e0-98be-5f69e12f0ed0" providerId="AD" clId="Web-{8EDD1BB7-3D1C-43AF-6D39-CC98EE1E5E27}" dt="2025-10-10T12:31:41.576" v="417" actId="1076"/>
          <ac:picMkLst>
            <pc:docMk/>
            <pc:sldMk cId="415994363" sldId="281"/>
            <ac:picMk id="13" creationId="{83584F3F-95DF-6DCB-24CE-8212F453B98A}"/>
          </ac:picMkLst>
        </pc:picChg>
        <pc:picChg chg="add mod">
          <ac:chgData name="Cortes, Carolina" userId="S::carolina.cortes@hpi.uni-potsdam.de::7a2f693a-7441-41e0-98be-5f69e12f0ed0" providerId="AD" clId="Web-{8EDD1BB7-3D1C-43AF-6D39-CC98EE1E5E27}" dt="2025-10-10T12:32:47.376" v="448" actId="1076"/>
          <ac:picMkLst>
            <pc:docMk/>
            <pc:sldMk cId="415994363" sldId="281"/>
            <ac:picMk id="14" creationId="{22317E82-1408-C31B-7095-242C40BA3941}"/>
          </ac:picMkLst>
        </pc:picChg>
        <pc:picChg chg="add mod">
          <ac:chgData name="Cortes, Carolina" userId="S::carolina.cortes@hpi.uni-potsdam.de::7a2f693a-7441-41e0-98be-5f69e12f0ed0" providerId="AD" clId="Web-{8EDD1BB7-3D1C-43AF-6D39-CC98EE1E5E27}" dt="2025-10-10T12:32:39.500" v="445" actId="1076"/>
          <ac:picMkLst>
            <pc:docMk/>
            <pc:sldMk cId="415994363" sldId="281"/>
            <ac:picMk id="16" creationId="{6D60BC72-20CB-FB70-B26B-38B4970147F5}"/>
          </ac:picMkLst>
        </pc:picChg>
        <pc:cxnChg chg="add mod">
          <ac:chgData name="Cortes, Carolina" userId="S::carolina.cortes@hpi.uni-potsdam.de::7a2f693a-7441-41e0-98be-5f69e12f0ed0" providerId="AD" clId="Web-{8EDD1BB7-3D1C-43AF-6D39-CC98EE1E5E27}" dt="2025-10-10T12:33:05.501" v="451"/>
          <ac:cxnSpMkLst>
            <pc:docMk/>
            <pc:sldMk cId="415994363" sldId="281"/>
            <ac:cxnSpMk id="19" creationId="{FD6DD8D1-AF14-9BA3-E6C8-A96E051908B4}"/>
          </ac:cxnSpMkLst>
        </pc:cxnChg>
        <pc:cxnChg chg="add mod">
          <ac:chgData name="Cortes, Carolina" userId="S::carolina.cortes@hpi.uni-potsdam.de::7a2f693a-7441-41e0-98be-5f69e12f0ed0" providerId="AD" clId="Web-{8EDD1BB7-3D1C-43AF-6D39-CC98EE1E5E27}" dt="2025-10-10T12:33:15.658" v="454" actId="14100"/>
          <ac:cxnSpMkLst>
            <pc:docMk/>
            <pc:sldMk cId="415994363" sldId="281"/>
            <ac:cxnSpMk id="20" creationId="{6826EE4A-E505-45DC-05D3-12F57B7268FF}"/>
          </ac:cxnSpMkLst>
        </pc:cxnChg>
      </pc:sldChg>
      <pc:sldChg chg="addSp delSp modSp add replId">
        <pc:chgData name="Cortes, Carolina" userId="S::carolina.cortes@hpi.uni-potsdam.de::7a2f693a-7441-41e0-98be-5f69e12f0ed0" providerId="AD" clId="Web-{8EDD1BB7-3D1C-43AF-6D39-CC98EE1E5E27}" dt="2025-10-10T11:16:42.536" v="239" actId="1076"/>
        <pc:sldMkLst>
          <pc:docMk/>
          <pc:sldMk cId="2209570530" sldId="282"/>
        </pc:sldMkLst>
      </pc:sldChg>
      <pc:sldChg chg="addSp delSp modSp add replId">
        <pc:chgData name="Cortes, Carolina" userId="S::carolina.cortes@hpi.uni-potsdam.de::7a2f693a-7441-41e0-98be-5f69e12f0ed0" providerId="AD" clId="Web-{8EDD1BB7-3D1C-43AF-6D39-CC98EE1E5E27}" dt="2025-10-10T11:17:48.741" v="273" actId="1076"/>
        <pc:sldMkLst>
          <pc:docMk/>
          <pc:sldMk cId="3938835396" sldId="283"/>
        </pc:sldMkLst>
      </pc:sldChg>
      <pc:sldChg chg="addSp delSp modSp add replId">
        <pc:chgData name="Cortes, Carolina" userId="S::carolina.cortes@hpi.uni-potsdam.de::7a2f693a-7441-41e0-98be-5f69e12f0ed0" providerId="AD" clId="Web-{8EDD1BB7-3D1C-43AF-6D39-CC98EE1E5E27}" dt="2025-10-10T11:08:59.795" v="145"/>
        <pc:sldMkLst>
          <pc:docMk/>
          <pc:sldMk cId="65188385" sldId="284"/>
        </pc:sldMkLst>
      </pc:sldChg>
      <pc:sldChg chg="addSp delSp modSp add del replId">
        <pc:chgData name="Cortes, Carolina" userId="S::carolina.cortes@hpi.uni-potsdam.de::7a2f693a-7441-41e0-98be-5f69e12f0ed0" providerId="AD" clId="Web-{8EDD1BB7-3D1C-43AF-6D39-CC98EE1E5E27}" dt="2025-10-10T11:10:27.703" v="155"/>
        <pc:sldMkLst>
          <pc:docMk/>
          <pc:sldMk cId="3905834444" sldId="285"/>
        </pc:sldMkLst>
      </pc:sldChg>
      <pc:sldChg chg="addSp modSp add replId">
        <pc:chgData name="Cortes, Carolina" userId="S::carolina.cortes@hpi.uni-potsdam.de::7a2f693a-7441-41e0-98be-5f69e12f0ed0" providerId="AD" clId="Web-{8EDD1BB7-3D1C-43AF-6D39-CC98EE1E5E27}" dt="2025-10-10T11:11:25.985" v="171"/>
        <pc:sldMkLst>
          <pc:docMk/>
          <pc:sldMk cId="4186425902" sldId="285"/>
        </pc:sldMkLst>
      </pc:sldChg>
      <pc:sldChg chg="add del replId">
        <pc:chgData name="Cortes, Carolina" userId="S::carolina.cortes@hpi.uni-potsdam.de::7a2f693a-7441-41e0-98be-5f69e12f0ed0" providerId="AD" clId="Web-{8EDD1BB7-3D1C-43AF-6D39-CC98EE1E5E27}" dt="2025-10-10T11:10:24.875" v="154"/>
        <pc:sldMkLst>
          <pc:docMk/>
          <pc:sldMk cId="1749582923" sldId="286"/>
        </pc:sldMkLst>
      </pc:sldChg>
      <pc:sldChg chg="addSp delSp modSp add replId">
        <pc:chgData name="Cortes, Carolina" userId="S::carolina.cortes@hpi.uni-potsdam.de::7a2f693a-7441-41e0-98be-5f69e12f0ed0" providerId="AD" clId="Web-{8EDD1BB7-3D1C-43AF-6D39-CC98EE1E5E27}" dt="2025-10-10T12:05:36.398" v="345"/>
        <pc:sldMkLst>
          <pc:docMk/>
          <pc:sldMk cId="4043979545" sldId="286"/>
        </pc:sldMkLst>
        <pc:spChg chg="mod">
          <ac:chgData name="Cortes, Carolina" userId="S::carolina.cortes@hpi.uni-potsdam.de::7a2f693a-7441-41e0-98be-5f69e12f0ed0" providerId="AD" clId="Web-{8EDD1BB7-3D1C-43AF-6D39-CC98EE1E5E27}" dt="2025-10-10T11:46:54.143" v="336" actId="20577"/>
          <ac:spMkLst>
            <pc:docMk/>
            <pc:sldMk cId="4043979545" sldId="286"/>
            <ac:spMk id="10" creationId="{1D99DA74-A18E-78FE-BC56-E487C0D677D9}"/>
          </ac:spMkLst>
        </pc:spChg>
        <pc:picChg chg="add mod modCrop">
          <ac:chgData name="Cortes, Carolina" userId="S::carolina.cortes@hpi.uni-potsdam.de::7a2f693a-7441-41e0-98be-5f69e12f0ed0" providerId="AD" clId="Web-{8EDD1BB7-3D1C-43AF-6D39-CC98EE1E5E27}" dt="2025-10-10T11:21:25.825" v="322" actId="1076"/>
          <ac:picMkLst>
            <pc:docMk/>
            <pc:sldMk cId="4043979545" sldId="286"/>
            <ac:picMk id="8" creationId="{522C538C-5268-5AEA-522D-60702321732A}"/>
          </ac:picMkLst>
        </pc:picChg>
        <pc:picChg chg="mod">
          <ac:chgData name="Cortes, Carolina" userId="S::carolina.cortes@hpi.uni-potsdam.de::7a2f693a-7441-41e0-98be-5f69e12f0ed0" providerId="AD" clId="Web-{8EDD1BB7-3D1C-43AF-6D39-CC98EE1E5E27}" dt="2025-10-10T11:18:48.680" v="286" actId="1076"/>
          <ac:picMkLst>
            <pc:docMk/>
            <pc:sldMk cId="4043979545" sldId="286"/>
            <ac:picMk id="20" creationId="{981D9E0F-0C34-E656-74A7-CE495E4C405E}"/>
          </ac:picMkLst>
        </pc:picChg>
      </pc:sldChg>
      <pc:sldChg chg="add replId">
        <pc:chgData name="Cortes, Carolina" userId="S::carolina.cortes@hpi.uni-potsdam.de::7a2f693a-7441-41e0-98be-5f69e12f0ed0" providerId="AD" clId="Web-{8EDD1BB7-3D1C-43AF-6D39-CC98EE1E5E27}" dt="2025-10-10T12:05:32.539" v="343"/>
        <pc:sldMkLst>
          <pc:docMk/>
          <pc:sldMk cId="337341727" sldId="287"/>
        </pc:sldMkLst>
      </pc:sldChg>
    </pc:docChg>
  </pc:docChgLst>
  <pc:docChgLst>
    <pc:chgData name="Cortes, Carolina" userId="S::carolina.cortes@hpi.uni-potsdam.de::7a2f693a-7441-41e0-98be-5f69e12f0ed0" providerId="AD" clId="Web-{593597FC-870F-7313-F281-2A8FF46DD737}"/>
    <pc:docChg chg="addSld delSld modSld sldOrd modSection">
      <pc:chgData name="Cortes, Carolina" userId="S::carolina.cortes@hpi.uni-potsdam.de::7a2f693a-7441-41e0-98be-5f69e12f0ed0" providerId="AD" clId="Web-{593597FC-870F-7313-F281-2A8FF46DD737}" dt="2025-10-10T14:18:51.869" v="1155"/>
      <pc:docMkLst>
        <pc:docMk/>
      </pc:docMkLst>
      <pc:sldChg chg="modNotes">
        <pc:chgData name="Cortes, Carolina" userId="S::carolina.cortes@hpi.uni-potsdam.de::7a2f693a-7441-41e0-98be-5f69e12f0ed0" providerId="AD" clId="Web-{593597FC-870F-7313-F281-2A8FF46DD737}" dt="2025-10-10T13:16:12.922" v="255"/>
        <pc:sldMkLst>
          <pc:docMk/>
          <pc:sldMk cId="3094858865" sldId="258"/>
        </pc:sldMkLst>
      </pc:sldChg>
      <pc:sldChg chg="modSp modNotes">
        <pc:chgData name="Cortes, Carolina" userId="S::carolina.cortes@hpi.uni-potsdam.de::7a2f693a-7441-41e0-98be-5f69e12f0ed0" providerId="AD" clId="Web-{593597FC-870F-7313-F281-2A8FF46DD737}" dt="2025-10-10T13:37:57.108" v="667" actId="20577"/>
        <pc:sldMkLst>
          <pc:docMk/>
          <pc:sldMk cId="2495630188" sldId="259"/>
        </pc:sldMkLst>
        <pc:spChg chg="mod">
          <ac:chgData name="Cortes, Carolina" userId="S::carolina.cortes@hpi.uni-potsdam.de::7a2f693a-7441-41e0-98be-5f69e12f0ed0" providerId="AD" clId="Web-{593597FC-870F-7313-F281-2A8FF46DD737}" dt="2025-10-10T13:37:57.108" v="667" actId="20577"/>
          <ac:spMkLst>
            <pc:docMk/>
            <pc:sldMk cId="2495630188" sldId="259"/>
            <ac:spMk id="6" creationId="{E53CC919-0B1D-481F-6614-303E3F817AF7}"/>
          </ac:spMkLst>
        </pc:spChg>
      </pc:sldChg>
      <pc:sldChg chg="modSp modNotes">
        <pc:chgData name="Cortes, Carolina" userId="S::carolina.cortes@hpi.uni-potsdam.de::7a2f693a-7441-41e0-98be-5f69e12f0ed0" providerId="AD" clId="Web-{593597FC-870F-7313-F281-2A8FF46DD737}" dt="2025-10-10T13:39:19.940" v="699" actId="20577"/>
        <pc:sldMkLst>
          <pc:docMk/>
          <pc:sldMk cId="914931246" sldId="260"/>
        </pc:sldMkLst>
        <pc:spChg chg="mod">
          <ac:chgData name="Cortes, Carolina" userId="S::carolina.cortes@hpi.uni-potsdam.de::7a2f693a-7441-41e0-98be-5f69e12f0ed0" providerId="AD" clId="Web-{593597FC-870F-7313-F281-2A8FF46DD737}" dt="2025-10-10T13:39:19.940" v="699" actId="20577"/>
          <ac:spMkLst>
            <pc:docMk/>
            <pc:sldMk cId="914931246" sldId="260"/>
            <ac:spMk id="11" creationId="{6E9679B2-3B9D-7EF7-F144-7B573EB1AC3C}"/>
          </ac:spMkLst>
        </pc:spChg>
      </pc:sldChg>
      <pc:sldChg chg="modSp modNotes">
        <pc:chgData name="Cortes, Carolina" userId="S::carolina.cortes@hpi.uni-potsdam.de::7a2f693a-7441-41e0-98be-5f69e12f0ed0" providerId="AD" clId="Web-{593597FC-870F-7313-F281-2A8FF46DD737}" dt="2025-10-10T14:13:02.728" v="967"/>
        <pc:sldMkLst>
          <pc:docMk/>
          <pc:sldMk cId="1812170162" sldId="261"/>
        </pc:sldMkLst>
        <pc:spChg chg="mod">
          <ac:chgData name="Cortes, Carolina" userId="S::carolina.cortes@hpi.uni-potsdam.de::7a2f693a-7441-41e0-98be-5f69e12f0ed0" providerId="AD" clId="Web-{593597FC-870F-7313-F281-2A8FF46DD737}" dt="2025-10-10T13:37:29.231" v="652" actId="20577"/>
          <ac:spMkLst>
            <pc:docMk/>
            <pc:sldMk cId="1812170162" sldId="261"/>
            <ac:spMk id="6" creationId="{F9A5D702-FB17-075C-34E3-B82162C7F509}"/>
          </ac:spMkLst>
        </pc:spChg>
        <pc:spChg chg="mod">
          <ac:chgData name="Cortes, Carolina" userId="S::carolina.cortes@hpi.uni-potsdam.de::7a2f693a-7441-41e0-98be-5f69e12f0ed0" providerId="AD" clId="Web-{593597FC-870F-7313-F281-2A8FF46DD737}" dt="2025-10-10T14:12:46.773" v="947" actId="20577"/>
          <ac:spMkLst>
            <pc:docMk/>
            <pc:sldMk cId="1812170162" sldId="261"/>
            <ac:spMk id="12" creationId="{FBF9A41D-725C-0160-9AC7-56B773DA6516}"/>
          </ac:spMkLst>
        </pc:spChg>
        <pc:spChg chg="mod">
          <ac:chgData name="Cortes, Carolina" userId="S::carolina.cortes@hpi.uni-potsdam.de::7a2f693a-7441-41e0-98be-5f69e12f0ed0" providerId="AD" clId="Web-{593597FC-870F-7313-F281-2A8FF46DD737}" dt="2025-10-10T13:43:13.338" v="807" actId="1076"/>
          <ac:spMkLst>
            <pc:docMk/>
            <pc:sldMk cId="1812170162" sldId="261"/>
            <ac:spMk id="13" creationId="{D14740C7-77A3-CD93-C4D0-05739423D282}"/>
          </ac:spMkLst>
        </pc:spChg>
      </pc:sldChg>
      <pc:sldChg chg="modSp modNotes">
        <pc:chgData name="Cortes, Carolina" userId="S::carolina.cortes@hpi.uni-potsdam.de::7a2f693a-7441-41e0-98be-5f69e12f0ed0" providerId="AD" clId="Web-{593597FC-870F-7313-F281-2A8FF46DD737}" dt="2025-10-10T14:15:02.479" v="1082" actId="20577"/>
        <pc:sldMkLst>
          <pc:docMk/>
          <pc:sldMk cId="1650448718" sldId="262"/>
        </pc:sldMkLst>
        <pc:spChg chg="mod">
          <ac:chgData name="Cortes, Carolina" userId="S::carolina.cortes@hpi.uni-potsdam.de::7a2f693a-7441-41e0-98be-5f69e12f0ed0" providerId="AD" clId="Web-{593597FC-870F-7313-F281-2A8FF46DD737}" dt="2025-10-10T14:15:02.479" v="1082" actId="20577"/>
          <ac:spMkLst>
            <pc:docMk/>
            <pc:sldMk cId="1650448718" sldId="262"/>
            <ac:spMk id="6" creationId="{4C40A946-0073-043E-79CD-38C1CAC0704C}"/>
          </ac:spMkLst>
        </pc:spChg>
      </pc:sldChg>
      <pc:sldChg chg="modSp modNotes">
        <pc:chgData name="Cortes, Carolina" userId="S::carolina.cortes@hpi.uni-potsdam.de::7a2f693a-7441-41e0-98be-5f69e12f0ed0" providerId="AD" clId="Web-{593597FC-870F-7313-F281-2A8FF46DD737}" dt="2025-10-10T14:18:51.869" v="1155"/>
        <pc:sldMkLst>
          <pc:docMk/>
          <pc:sldMk cId="3031586994" sldId="263"/>
        </pc:sldMkLst>
        <pc:spChg chg="mod">
          <ac:chgData name="Cortes, Carolina" userId="S::carolina.cortes@hpi.uni-potsdam.de::7a2f693a-7441-41e0-98be-5f69e12f0ed0" providerId="AD" clId="Web-{593597FC-870F-7313-F281-2A8FF46DD737}" dt="2025-10-10T13:39:33.425" v="701" actId="20577"/>
          <ac:spMkLst>
            <pc:docMk/>
            <pc:sldMk cId="3031586994" sldId="263"/>
            <ac:spMk id="10" creationId="{2CAB5A12-C0C8-B252-78B3-2A415B369771}"/>
          </ac:spMkLst>
        </pc:spChg>
      </pc:sldChg>
      <pc:sldChg chg="addSp delSp modSp">
        <pc:chgData name="Cortes, Carolina" userId="S::carolina.cortes@hpi.uni-potsdam.de::7a2f693a-7441-41e0-98be-5f69e12f0ed0" providerId="AD" clId="Web-{593597FC-870F-7313-F281-2A8FF46DD737}" dt="2025-10-10T13:40:48.397" v="729" actId="20577"/>
        <pc:sldMkLst>
          <pc:docMk/>
          <pc:sldMk cId="1760060622" sldId="264"/>
        </pc:sldMkLst>
        <pc:spChg chg="mod">
          <ac:chgData name="Cortes, Carolina" userId="S::carolina.cortes@hpi.uni-potsdam.de::7a2f693a-7441-41e0-98be-5f69e12f0ed0" providerId="AD" clId="Web-{593597FC-870F-7313-F281-2A8FF46DD737}" dt="2025-10-10T13:40:48.397" v="729" actId="20577"/>
          <ac:spMkLst>
            <pc:docMk/>
            <pc:sldMk cId="1760060622" sldId="264"/>
            <ac:spMk id="12" creationId="{DC317788-E837-5438-D103-7399B0E5DA49}"/>
          </ac:spMkLst>
        </pc:spChg>
      </pc:sldChg>
      <pc:sldChg chg="modSp">
        <pc:chgData name="Cortes, Carolina" userId="S::carolina.cortes@hpi.uni-potsdam.de::7a2f693a-7441-41e0-98be-5f69e12f0ed0" providerId="AD" clId="Web-{593597FC-870F-7313-F281-2A8FF46DD737}" dt="2025-10-10T13:41:24.101" v="734" actId="20577"/>
        <pc:sldMkLst>
          <pc:docMk/>
          <pc:sldMk cId="1014479302" sldId="267"/>
        </pc:sldMkLst>
        <pc:spChg chg="mod">
          <ac:chgData name="Cortes, Carolina" userId="S::carolina.cortes@hpi.uni-potsdam.de::7a2f693a-7441-41e0-98be-5f69e12f0ed0" providerId="AD" clId="Web-{593597FC-870F-7313-F281-2A8FF46DD737}" dt="2025-10-10T13:41:24.101" v="734" actId="20577"/>
          <ac:spMkLst>
            <pc:docMk/>
            <pc:sldMk cId="1014479302" sldId="267"/>
            <ac:spMk id="6" creationId="{D65F7D83-84CC-B937-8DF6-DBBE9880435E}"/>
          </ac:spMkLst>
        </pc:spChg>
      </pc:sldChg>
      <pc:sldChg chg="modSp">
        <pc:chgData name="Cortes, Carolina" userId="S::carolina.cortes@hpi.uni-potsdam.de::7a2f693a-7441-41e0-98be-5f69e12f0ed0" providerId="AD" clId="Web-{593597FC-870F-7313-F281-2A8FF46DD737}" dt="2025-10-10T13:40:17.255" v="713" actId="20577"/>
        <pc:sldMkLst>
          <pc:docMk/>
          <pc:sldMk cId="540958360" sldId="269"/>
        </pc:sldMkLst>
      </pc:sldChg>
      <pc:sldChg chg="modSp modNotes">
        <pc:chgData name="Cortes, Carolina" userId="S::carolina.cortes@hpi.uni-potsdam.de::7a2f693a-7441-41e0-98be-5f69e12f0ed0" providerId="AD" clId="Web-{593597FC-870F-7313-F281-2A8FF46DD737}" dt="2025-10-10T14:18:16.851" v="1151"/>
        <pc:sldMkLst>
          <pc:docMk/>
          <pc:sldMk cId="2416844971" sldId="279"/>
        </pc:sldMkLst>
        <pc:spChg chg="mod">
          <ac:chgData name="Cortes, Carolina" userId="S::carolina.cortes@hpi.uni-potsdam.de::7a2f693a-7441-41e0-98be-5f69e12f0ed0" providerId="AD" clId="Web-{593597FC-870F-7313-F281-2A8FF46DD737}" dt="2025-10-10T14:16:11.559" v="1106" actId="20577"/>
          <ac:spMkLst>
            <pc:docMk/>
            <pc:sldMk cId="2416844971" sldId="279"/>
            <ac:spMk id="11" creationId="{37C3EFC4-5D99-CACF-F723-7AA9CB3733C2}"/>
          </ac:spMkLst>
        </pc:spChg>
      </pc:sldChg>
      <pc:sldChg chg="addSp modSp">
        <pc:chgData name="Cortes, Carolina" userId="S::carolina.cortes@hpi.uni-potsdam.de::7a2f693a-7441-41e0-98be-5f69e12f0ed0" providerId="AD" clId="Web-{593597FC-870F-7313-F281-2A8FF46DD737}" dt="2025-10-10T12:50:48.864" v="146" actId="1076"/>
        <pc:sldMkLst>
          <pc:docMk/>
          <pc:sldMk cId="415994363" sldId="281"/>
        </pc:sldMkLst>
        <pc:spChg chg="add mod">
          <ac:chgData name="Cortes, Carolina" userId="S::carolina.cortes@hpi.uni-potsdam.de::7a2f693a-7441-41e0-98be-5f69e12f0ed0" providerId="AD" clId="Web-{593597FC-870F-7313-F281-2A8FF46DD737}" dt="2025-10-10T12:50:48.864" v="146" actId="1076"/>
          <ac:spMkLst>
            <pc:docMk/>
            <pc:sldMk cId="415994363" sldId="281"/>
            <ac:spMk id="9" creationId="{00828BFF-DC29-63E8-FDFA-9D703F81AAFF}"/>
          </ac:spMkLst>
        </pc:spChg>
        <pc:picChg chg="add mod">
          <ac:chgData name="Cortes, Carolina" userId="S::carolina.cortes@hpi.uni-potsdam.de::7a2f693a-7441-41e0-98be-5f69e12f0ed0" providerId="AD" clId="Web-{593597FC-870F-7313-F281-2A8FF46DD737}" dt="2025-10-10T12:50:12.410" v="138" actId="1076"/>
          <ac:picMkLst>
            <pc:docMk/>
            <pc:sldMk cId="415994363" sldId="281"/>
            <ac:picMk id="7" creationId="{5224220A-736B-A5DA-E35E-AB72C1859434}"/>
          </ac:picMkLst>
        </pc:picChg>
      </pc:sldChg>
      <pc:sldChg chg="modSp">
        <pc:chgData name="Cortes, Carolina" userId="S::carolina.cortes@hpi.uni-potsdam.de::7a2f693a-7441-41e0-98be-5f69e12f0ed0" providerId="AD" clId="Web-{593597FC-870F-7313-F281-2A8FF46DD737}" dt="2025-10-10T13:39:38.753" v="703" actId="20577"/>
        <pc:sldMkLst>
          <pc:docMk/>
          <pc:sldMk cId="3938835396" sldId="283"/>
        </pc:sldMkLst>
      </pc:sldChg>
      <pc:sldChg chg="modSp">
        <pc:chgData name="Cortes, Carolina" userId="S::carolina.cortes@hpi.uni-potsdam.de::7a2f693a-7441-41e0-98be-5f69e12f0ed0" providerId="AD" clId="Web-{593597FC-870F-7313-F281-2A8FF46DD737}" dt="2025-10-10T13:39:43.066" v="705" actId="20577"/>
        <pc:sldMkLst>
          <pc:docMk/>
          <pc:sldMk cId="65188385" sldId="284"/>
        </pc:sldMkLst>
      </pc:sldChg>
      <pc:sldChg chg="modSp">
        <pc:chgData name="Cortes, Carolina" userId="S::carolina.cortes@hpi.uni-potsdam.de::7a2f693a-7441-41e0-98be-5f69e12f0ed0" providerId="AD" clId="Web-{593597FC-870F-7313-F281-2A8FF46DD737}" dt="2025-10-10T13:39:47.957" v="707" actId="20577"/>
        <pc:sldMkLst>
          <pc:docMk/>
          <pc:sldMk cId="4186425902" sldId="285"/>
        </pc:sldMkLst>
      </pc:sldChg>
      <pc:sldChg chg="modSp">
        <pc:chgData name="Cortes, Carolina" userId="S::carolina.cortes@hpi.uni-potsdam.de::7a2f693a-7441-41e0-98be-5f69e12f0ed0" providerId="AD" clId="Web-{593597FC-870F-7313-F281-2A8FF46DD737}" dt="2025-10-10T13:39:59.489" v="711" actId="20577"/>
        <pc:sldMkLst>
          <pc:docMk/>
          <pc:sldMk cId="4043979545" sldId="286"/>
        </pc:sldMkLst>
        <pc:spChg chg="mod">
          <ac:chgData name="Cortes, Carolina" userId="S::carolina.cortes@hpi.uni-potsdam.de::7a2f693a-7441-41e0-98be-5f69e12f0ed0" providerId="AD" clId="Web-{593597FC-870F-7313-F281-2A8FF46DD737}" dt="2025-10-10T13:39:59.489" v="711" actId="20577"/>
          <ac:spMkLst>
            <pc:docMk/>
            <pc:sldMk cId="4043979545" sldId="286"/>
            <ac:spMk id="10" creationId="{1D99DA74-A18E-78FE-BC56-E487C0D677D9}"/>
          </ac:spMkLst>
        </pc:spChg>
      </pc:sldChg>
      <pc:sldChg chg="addSp modSp add replId">
        <pc:chgData name="Cortes, Carolina" userId="S::carolina.cortes@hpi.uni-potsdam.de::7a2f693a-7441-41e0-98be-5f69e12f0ed0" providerId="AD" clId="Web-{593597FC-870F-7313-F281-2A8FF46DD737}" dt="2025-10-10T12:36:17.565" v="20" actId="1076"/>
        <pc:sldMkLst>
          <pc:docMk/>
          <pc:sldMk cId="18666464" sldId="288"/>
        </pc:sldMkLst>
      </pc:sldChg>
      <pc:sldChg chg="addSp delSp modSp add del replId">
        <pc:chgData name="Cortes, Carolina" userId="S::carolina.cortes@hpi.uni-potsdam.de::7a2f693a-7441-41e0-98be-5f69e12f0ed0" providerId="AD" clId="Web-{593597FC-870F-7313-F281-2A8FF46DD737}" dt="2025-10-10T12:47:45.514" v="122"/>
        <pc:sldMkLst>
          <pc:docMk/>
          <pc:sldMk cId="339740870" sldId="289"/>
        </pc:sldMkLst>
      </pc:sldChg>
      <pc:sldChg chg="modSp new ord modNotes">
        <pc:chgData name="Cortes, Carolina" userId="S::carolina.cortes@hpi.uni-potsdam.de::7a2f693a-7441-41e0-98be-5f69e12f0ed0" providerId="AD" clId="Web-{593597FC-870F-7313-F281-2A8FF46DD737}" dt="2025-10-10T12:47:06.231" v="121"/>
        <pc:sldMkLst>
          <pc:docMk/>
          <pc:sldMk cId="3739807912" sldId="290"/>
        </pc:sldMkLst>
        <pc:spChg chg="mod">
          <ac:chgData name="Cortes, Carolina" userId="S::carolina.cortes@hpi.uni-potsdam.de::7a2f693a-7441-41e0-98be-5f69e12f0ed0" providerId="AD" clId="Web-{593597FC-870F-7313-F281-2A8FF46DD737}" dt="2025-10-10T12:43:50.618" v="94" actId="20577"/>
          <ac:spMkLst>
            <pc:docMk/>
            <pc:sldMk cId="3739807912" sldId="290"/>
            <ac:spMk id="2" creationId="{F40C514E-1AE0-A33F-791F-3775CB855313}"/>
          </ac:spMkLst>
        </pc:spChg>
      </pc:sldChg>
      <pc:sldChg chg="addSp delSp modSp add replId">
        <pc:chgData name="Cortes, Carolina" userId="S::carolina.cortes@hpi.uni-potsdam.de::7a2f693a-7441-41e0-98be-5f69e12f0ed0" providerId="AD" clId="Web-{593597FC-870F-7313-F281-2A8FF46DD737}" dt="2025-10-10T13:41:05.241" v="732"/>
        <pc:sldMkLst>
          <pc:docMk/>
          <pc:sldMk cId="1752857445" sldId="291"/>
        </pc:sldMkLst>
        <pc:spChg chg="add">
          <ac:chgData name="Cortes, Carolina" userId="S::carolina.cortes@hpi.uni-potsdam.de::7a2f693a-7441-41e0-98be-5f69e12f0ed0" providerId="AD" clId="Web-{593597FC-870F-7313-F281-2A8FF46DD737}" dt="2025-10-10T13:40:59.022" v="731"/>
          <ac:spMkLst>
            <pc:docMk/>
            <pc:sldMk cId="1752857445" sldId="291"/>
            <ac:spMk id="9" creationId="{D997AD3F-8A3B-0D0E-D2A3-3ECB48AAF157}"/>
          </ac:spMkLst>
        </pc:spChg>
      </pc:sldChg>
    </pc:docChg>
  </pc:docChgLst>
  <pc:docChgLst>
    <pc:chgData name="Cortes, Carolina" userId="7a2f693a-7441-41e0-98be-5f69e12f0ed0" providerId="ADAL" clId="{A6EB5435-AFA9-5127-80CA-41CB2B6C42D9}"/>
    <pc:docChg chg="undo custSel addSld delSld modSld sldOrd modSection">
      <pc:chgData name="Cortes, Carolina" userId="7a2f693a-7441-41e0-98be-5f69e12f0ed0" providerId="ADAL" clId="{A6EB5435-AFA9-5127-80CA-41CB2B6C42D9}" dt="2025-10-14T11:17:10.285" v="1294" actId="20577"/>
      <pc:docMkLst>
        <pc:docMk/>
      </pc:docMkLst>
      <pc:sldChg chg="modNotesTx">
        <pc:chgData name="Cortes, Carolina" userId="7a2f693a-7441-41e0-98be-5f69e12f0ed0" providerId="ADAL" clId="{A6EB5435-AFA9-5127-80CA-41CB2B6C42D9}" dt="2025-10-14T09:52:19.728" v="986" actId="20577"/>
        <pc:sldMkLst>
          <pc:docMk/>
          <pc:sldMk cId="3094858865" sldId="258"/>
        </pc:sldMkLst>
      </pc:sldChg>
      <pc:sldChg chg="modNotesTx">
        <pc:chgData name="Cortes, Carolina" userId="7a2f693a-7441-41e0-98be-5f69e12f0ed0" providerId="ADAL" clId="{A6EB5435-AFA9-5127-80CA-41CB2B6C42D9}" dt="2025-10-14T09:52:55.075" v="987" actId="20577"/>
        <pc:sldMkLst>
          <pc:docMk/>
          <pc:sldMk cId="1812170162" sldId="261"/>
        </pc:sldMkLst>
      </pc:sldChg>
      <pc:sldChg chg="modNotesTx">
        <pc:chgData name="Cortes, Carolina" userId="7a2f693a-7441-41e0-98be-5f69e12f0ed0" providerId="ADAL" clId="{A6EB5435-AFA9-5127-80CA-41CB2B6C42D9}" dt="2025-10-14T09:53:28.399" v="989" actId="20577"/>
        <pc:sldMkLst>
          <pc:docMk/>
          <pc:sldMk cId="1650448718" sldId="262"/>
        </pc:sldMkLst>
      </pc:sldChg>
      <pc:sldChg chg="modNotesTx">
        <pc:chgData name="Cortes, Carolina" userId="7a2f693a-7441-41e0-98be-5f69e12f0ed0" providerId="ADAL" clId="{A6EB5435-AFA9-5127-80CA-41CB2B6C42D9}" dt="2025-10-14T09:57:27.362" v="1024" actId="20577"/>
        <pc:sldMkLst>
          <pc:docMk/>
          <pc:sldMk cId="3031586994" sldId="263"/>
        </pc:sldMkLst>
      </pc:sldChg>
      <pc:sldChg chg="modNotesTx">
        <pc:chgData name="Cortes, Carolina" userId="7a2f693a-7441-41e0-98be-5f69e12f0ed0" providerId="ADAL" clId="{A6EB5435-AFA9-5127-80CA-41CB2B6C42D9}" dt="2025-10-14T11:15:12.034" v="1274" actId="12"/>
        <pc:sldMkLst>
          <pc:docMk/>
          <pc:sldMk cId="3654365554" sldId="266"/>
        </pc:sldMkLst>
      </pc:sldChg>
      <pc:sldChg chg="modSp mod modNotesTx">
        <pc:chgData name="Cortes, Carolina" userId="7a2f693a-7441-41e0-98be-5f69e12f0ed0" providerId="ADAL" clId="{A6EB5435-AFA9-5127-80CA-41CB2B6C42D9}" dt="2025-10-14T11:17:10.285" v="1294" actId="20577"/>
        <pc:sldMkLst>
          <pc:docMk/>
          <pc:sldMk cId="1014479302" sldId="267"/>
        </pc:sldMkLst>
        <pc:spChg chg="mod">
          <ac:chgData name="Cortes, Carolina" userId="7a2f693a-7441-41e0-98be-5f69e12f0ed0" providerId="ADAL" clId="{A6EB5435-AFA9-5127-80CA-41CB2B6C42D9}" dt="2025-10-14T11:17:10.285" v="1294" actId="20577"/>
          <ac:spMkLst>
            <pc:docMk/>
            <pc:sldMk cId="1014479302" sldId="267"/>
            <ac:spMk id="6" creationId="{D65F7D83-84CC-B937-8DF6-DBBE9880435E}"/>
          </ac:spMkLst>
        </pc:spChg>
      </pc:sldChg>
      <pc:sldChg chg="delSp modSp add del mod modNotesTx">
        <pc:chgData name="Cortes, Carolina" userId="7a2f693a-7441-41e0-98be-5f69e12f0ed0" providerId="ADAL" clId="{A6EB5435-AFA9-5127-80CA-41CB2B6C42D9}" dt="2025-10-14T11:14:06.368" v="1271" actId="478"/>
        <pc:sldMkLst>
          <pc:docMk/>
          <pc:sldMk cId="3278560243" sldId="268"/>
        </pc:sldMkLst>
        <pc:spChg chg="del mod">
          <ac:chgData name="Cortes, Carolina" userId="7a2f693a-7441-41e0-98be-5f69e12f0ed0" providerId="ADAL" clId="{A6EB5435-AFA9-5127-80CA-41CB2B6C42D9}" dt="2025-10-14T11:14:06.368" v="1271" actId="478"/>
          <ac:spMkLst>
            <pc:docMk/>
            <pc:sldMk cId="3278560243" sldId="268"/>
            <ac:spMk id="11" creationId="{E2FCFA13-332B-6C08-9B6B-15E1068938E6}"/>
          </ac:spMkLst>
        </pc:spChg>
      </pc:sldChg>
      <pc:sldChg chg="modSp del mod">
        <pc:chgData name="Cortes, Carolina" userId="7a2f693a-7441-41e0-98be-5f69e12f0ed0" providerId="ADAL" clId="{A6EB5435-AFA9-5127-80CA-41CB2B6C42D9}" dt="2025-10-14T09:45:41.366" v="985" actId="2696"/>
        <pc:sldMkLst>
          <pc:docMk/>
          <pc:sldMk cId="540958360" sldId="269"/>
        </pc:sldMkLst>
        <pc:spChg chg="mod">
          <ac:chgData name="Cortes, Carolina" userId="7a2f693a-7441-41e0-98be-5f69e12f0ed0" providerId="ADAL" clId="{A6EB5435-AFA9-5127-80CA-41CB2B6C42D9}" dt="2025-10-14T09:13:59.322" v="11" actId="20577"/>
          <ac:spMkLst>
            <pc:docMk/>
            <pc:sldMk cId="540958360" sldId="269"/>
            <ac:spMk id="14" creationId="{C920DFB0-D429-BEC9-D306-CB25C26B8184}"/>
          </ac:spMkLst>
        </pc:spChg>
      </pc:sldChg>
      <pc:sldChg chg="modNotesTx">
        <pc:chgData name="Cortes, Carolina" userId="7a2f693a-7441-41e0-98be-5f69e12f0ed0" providerId="ADAL" clId="{A6EB5435-AFA9-5127-80CA-41CB2B6C42D9}" dt="2025-10-14T11:13:51.501" v="1269" actId="12"/>
        <pc:sldMkLst>
          <pc:docMk/>
          <pc:sldMk cId="2511286759" sldId="272"/>
        </pc:sldMkLst>
      </pc:sldChg>
      <pc:sldChg chg="ord modNotesTx">
        <pc:chgData name="Cortes, Carolina" userId="7a2f693a-7441-41e0-98be-5f69e12f0ed0" providerId="ADAL" clId="{A6EB5435-AFA9-5127-80CA-41CB2B6C42D9}" dt="2025-10-14T09:19:46.472" v="369" actId="20577"/>
        <pc:sldMkLst>
          <pc:docMk/>
          <pc:sldMk cId="2072996846" sldId="274"/>
        </pc:sldMkLst>
      </pc:sldChg>
      <pc:sldChg chg="modNotesTx">
        <pc:chgData name="Cortes, Carolina" userId="7a2f693a-7441-41e0-98be-5f69e12f0ed0" providerId="ADAL" clId="{A6EB5435-AFA9-5127-80CA-41CB2B6C42D9}" dt="2025-10-14T09:54:05.520" v="998" actId="20577"/>
        <pc:sldMkLst>
          <pc:docMk/>
          <pc:sldMk cId="2416844971" sldId="279"/>
        </pc:sldMkLst>
      </pc:sldChg>
      <pc:sldChg chg="modNotesTx">
        <pc:chgData name="Cortes, Carolina" userId="7a2f693a-7441-41e0-98be-5f69e12f0ed0" providerId="ADAL" clId="{A6EB5435-AFA9-5127-80CA-41CB2B6C42D9}" dt="2025-10-14T11:15:31.966" v="1276" actId="20577"/>
        <pc:sldMkLst>
          <pc:docMk/>
          <pc:sldMk cId="2296180146" sldId="280"/>
        </pc:sldMkLst>
      </pc:sldChg>
      <pc:sldChg chg="addSp delSp modSp mod ord">
        <pc:chgData name="Cortes, Carolina" userId="7a2f693a-7441-41e0-98be-5f69e12f0ed0" providerId="ADAL" clId="{A6EB5435-AFA9-5127-80CA-41CB2B6C42D9}" dt="2025-10-14T08:57:11.405" v="9"/>
        <pc:sldMkLst>
          <pc:docMk/>
          <pc:sldMk cId="415994363" sldId="281"/>
        </pc:sldMkLst>
        <pc:spChg chg="del">
          <ac:chgData name="Cortes, Carolina" userId="7a2f693a-7441-41e0-98be-5f69e12f0ed0" providerId="ADAL" clId="{A6EB5435-AFA9-5127-80CA-41CB2B6C42D9}" dt="2025-10-14T08:57:07.222" v="8" actId="478"/>
          <ac:spMkLst>
            <pc:docMk/>
            <pc:sldMk cId="415994363" sldId="281"/>
            <ac:spMk id="3" creationId="{2E1D34D8-CC47-7BA3-CDEE-4AF0589E3A5E}"/>
          </ac:spMkLst>
        </pc:spChg>
        <pc:spChg chg="del">
          <ac:chgData name="Cortes, Carolina" userId="7a2f693a-7441-41e0-98be-5f69e12f0ed0" providerId="ADAL" clId="{A6EB5435-AFA9-5127-80CA-41CB2B6C42D9}" dt="2025-10-14T08:57:05.838" v="7" actId="478"/>
          <ac:spMkLst>
            <pc:docMk/>
            <pc:sldMk cId="415994363" sldId="281"/>
            <ac:spMk id="4" creationId="{CEB236F5-584B-9C2D-3045-F1E602875556}"/>
          </ac:spMkLst>
        </pc:spChg>
        <pc:spChg chg="add mod">
          <ac:chgData name="Cortes, Carolina" userId="7a2f693a-7441-41e0-98be-5f69e12f0ed0" providerId="ADAL" clId="{A6EB5435-AFA9-5127-80CA-41CB2B6C42D9}" dt="2025-10-14T08:56:48.228" v="5"/>
          <ac:spMkLst>
            <pc:docMk/>
            <pc:sldMk cId="415994363" sldId="281"/>
            <ac:spMk id="6" creationId="{16428465-9044-4FCA-414A-1F4FDD33E4D5}"/>
          </ac:spMkLst>
        </pc:spChg>
        <pc:spChg chg="add mod">
          <ac:chgData name="Cortes, Carolina" userId="7a2f693a-7441-41e0-98be-5f69e12f0ed0" providerId="ADAL" clId="{A6EB5435-AFA9-5127-80CA-41CB2B6C42D9}" dt="2025-10-14T08:56:48.228" v="5"/>
          <ac:spMkLst>
            <pc:docMk/>
            <pc:sldMk cId="415994363" sldId="281"/>
            <ac:spMk id="8" creationId="{87F9B574-5BCA-CA7A-AA2E-8911C67CF5BF}"/>
          </ac:spMkLst>
        </pc:spChg>
        <pc:spChg chg="add mod">
          <ac:chgData name="Cortes, Carolina" userId="7a2f693a-7441-41e0-98be-5f69e12f0ed0" providerId="ADAL" clId="{A6EB5435-AFA9-5127-80CA-41CB2B6C42D9}" dt="2025-10-14T08:56:48.228" v="5"/>
          <ac:spMkLst>
            <pc:docMk/>
            <pc:sldMk cId="415994363" sldId="281"/>
            <ac:spMk id="10" creationId="{3FB5189B-5B38-8967-63A1-4596A8503C2D}"/>
          </ac:spMkLst>
        </pc:spChg>
        <pc:spChg chg="add mod">
          <ac:chgData name="Cortes, Carolina" userId="7a2f693a-7441-41e0-98be-5f69e12f0ed0" providerId="ADAL" clId="{A6EB5435-AFA9-5127-80CA-41CB2B6C42D9}" dt="2025-10-14T08:56:48.228" v="5"/>
          <ac:spMkLst>
            <pc:docMk/>
            <pc:sldMk cId="415994363" sldId="281"/>
            <ac:spMk id="11" creationId="{D2F077B8-C01B-37E6-825B-883135EFE2D1}"/>
          </ac:spMkLst>
        </pc:spChg>
        <pc:spChg chg="add mod">
          <ac:chgData name="Cortes, Carolina" userId="7a2f693a-7441-41e0-98be-5f69e12f0ed0" providerId="ADAL" clId="{A6EB5435-AFA9-5127-80CA-41CB2B6C42D9}" dt="2025-10-14T08:57:11.405" v="9"/>
          <ac:spMkLst>
            <pc:docMk/>
            <pc:sldMk cId="415994363" sldId="281"/>
            <ac:spMk id="12" creationId="{CC55F394-02C6-4008-26E3-2A73F716BAB1}"/>
          </ac:spMkLst>
        </pc:spChg>
      </pc:sldChg>
      <pc:sldChg chg="delSp add del mod modNotesTx">
        <pc:chgData name="Cortes, Carolina" userId="7a2f693a-7441-41e0-98be-5f69e12f0ed0" providerId="ADAL" clId="{A6EB5435-AFA9-5127-80CA-41CB2B6C42D9}" dt="2025-10-14T09:58:17.979" v="1028" actId="2696"/>
        <pc:sldMkLst>
          <pc:docMk/>
          <pc:sldMk cId="2209570530" sldId="282"/>
        </pc:sldMkLst>
        <pc:picChg chg="del">
          <ac:chgData name="Cortes, Carolina" userId="7a2f693a-7441-41e0-98be-5f69e12f0ed0" providerId="ADAL" clId="{A6EB5435-AFA9-5127-80CA-41CB2B6C42D9}" dt="2025-10-14T09:58:13.281" v="1026" actId="21"/>
          <ac:picMkLst>
            <pc:docMk/>
            <pc:sldMk cId="2209570530" sldId="282"/>
            <ac:picMk id="3" creationId="{E3DEE412-C732-89EE-51F1-30E8E535B53F}"/>
          </ac:picMkLst>
        </pc:picChg>
        <pc:picChg chg="del">
          <ac:chgData name="Cortes, Carolina" userId="7a2f693a-7441-41e0-98be-5f69e12f0ed0" providerId="ADAL" clId="{A6EB5435-AFA9-5127-80CA-41CB2B6C42D9}" dt="2025-10-14T09:55:38.742" v="1002" actId="478"/>
          <ac:picMkLst>
            <pc:docMk/>
            <pc:sldMk cId="2209570530" sldId="282"/>
            <ac:picMk id="6" creationId="{6C305E4B-7AC2-D724-A92C-64AA58987808}"/>
          </ac:picMkLst>
        </pc:picChg>
      </pc:sldChg>
      <pc:sldChg chg="del">
        <pc:chgData name="Cortes, Carolina" userId="7a2f693a-7441-41e0-98be-5f69e12f0ed0" providerId="ADAL" clId="{A6EB5435-AFA9-5127-80CA-41CB2B6C42D9}" dt="2025-10-14T09:56:00.497" v="1003" actId="2696"/>
        <pc:sldMkLst>
          <pc:docMk/>
          <pc:sldMk cId="3938835396" sldId="283"/>
        </pc:sldMkLst>
      </pc:sldChg>
      <pc:sldChg chg="del">
        <pc:chgData name="Cortes, Carolina" userId="7a2f693a-7441-41e0-98be-5f69e12f0ed0" providerId="ADAL" clId="{A6EB5435-AFA9-5127-80CA-41CB2B6C42D9}" dt="2025-10-14T09:56:00.497" v="1003" actId="2696"/>
        <pc:sldMkLst>
          <pc:docMk/>
          <pc:sldMk cId="65188385" sldId="284"/>
        </pc:sldMkLst>
      </pc:sldChg>
      <pc:sldChg chg="del">
        <pc:chgData name="Cortes, Carolina" userId="7a2f693a-7441-41e0-98be-5f69e12f0ed0" providerId="ADAL" clId="{A6EB5435-AFA9-5127-80CA-41CB2B6C42D9}" dt="2025-10-14T09:56:00.497" v="1003" actId="2696"/>
        <pc:sldMkLst>
          <pc:docMk/>
          <pc:sldMk cId="4186425902" sldId="285"/>
        </pc:sldMkLst>
      </pc:sldChg>
      <pc:sldChg chg="modSp add del mod">
        <pc:chgData name="Cortes, Carolina" userId="7a2f693a-7441-41e0-98be-5f69e12f0ed0" providerId="ADAL" clId="{A6EB5435-AFA9-5127-80CA-41CB2B6C42D9}" dt="2025-10-14T09:56:22.932" v="1022" actId="1036"/>
        <pc:sldMkLst>
          <pc:docMk/>
          <pc:sldMk cId="4043979545" sldId="286"/>
        </pc:sldMkLst>
        <pc:picChg chg="mod">
          <ac:chgData name="Cortes, Carolina" userId="7a2f693a-7441-41e0-98be-5f69e12f0ed0" providerId="ADAL" clId="{A6EB5435-AFA9-5127-80CA-41CB2B6C42D9}" dt="2025-10-14T09:56:22.932" v="1022" actId="1036"/>
          <ac:picMkLst>
            <pc:docMk/>
            <pc:sldMk cId="4043979545" sldId="286"/>
            <ac:picMk id="20" creationId="{981D9E0F-0C34-E656-74A7-CE495E4C405E}"/>
          </ac:picMkLst>
        </pc:picChg>
      </pc:sldChg>
      <pc:sldChg chg="del">
        <pc:chgData name="Cortes, Carolina" userId="7a2f693a-7441-41e0-98be-5f69e12f0ed0" providerId="ADAL" clId="{A6EB5435-AFA9-5127-80CA-41CB2B6C42D9}" dt="2025-10-14T09:56:00.497" v="1003" actId="2696"/>
        <pc:sldMkLst>
          <pc:docMk/>
          <pc:sldMk cId="337341727" sldId="287"/>
        </pc:sldMkLst>
      </pc:sldChg>
      <pc:sldChg chg="del ord">
        <pc:chgData name="Cortes, Carolina" userId="7a2f693a-7441-41e0-98be-5f69e12f0ed0" providerId="ADAL" clId="{A6EB5435-AFA9-5127-80CA-41CB2B6C42D9}" dt="2025-10-14T08:56:52.735" v="6" actId="2696"/>
        <pc:sldMkLst>
          <pc:docMk/>
          <pc:sldMk cId="18666464" sldId="288"/>
        </pc:sldMkLst>
      </pc:sldChg>
      <pc:sldChg chg="delSp mod ord">
        <pc:chgData name="Cortes, Carolina" userId="7a2f693a-7441-41e0-98be-5f69e12f0ed0" providerId="ADAL" clId="{A6EB5435-AFA9-5127-80CA-41CB2B6C42D9}" dt="2025-10-14T08:51:19.478" v="3" actId="478"/>
        <pc:sldMkLst>
          <pc:docMk/>
          <pc:sldMk cId="1752857445" sldId="291"/>
        </pc:sldMkLst>
        <pc:spChg chg="del">
          <ac:chgData name="Cortes, Carolina" userId="7a2f693a-7441-41e0-98be-5f69e12f0ed0" providerId="ADAL" clId="{A6EB5435-AFA9-5127-80CA-41CB2B6C42D9}" dt="2025-10-14T08:51:19.478" v="3" actId="478"/>
          <ac:spMkLst>
            <pc:docMk/>
            <pc:sldMk cId="1752857445" sldId="291"/>
            <ac:spMk id="3" creationId="{ED0D7259-1CD4-5965-D0CB-1FEAC17FDE27}"/>
          </ac:spMkLst>
        </pc:spChg>
      </pc:sldChg>
      <pc:sldChg chg="addSp delSp modSp add mod">
        <pc:chgData name="Cortes, Carolina" userId="7a2f693a-7441-41e0-98be-5f69e12f0ed0" providerId="ADAL" clId="{A6EB5435-AFA9-5127-80CA-41CB2B6C42D9}" dt="2025-10-14T09:45:37.355" v="984" actId="478"/>
        <pc:sldMkLst>
          <pc:docMk/>
          <pc:sldMk cId="1370972332" sldId="292"/>
        </pc:sldMkLst>
        <pc:spChg chg="add mod">
          <ac:chgData name="Cortes, Carolina" userId="7a2f693a-7441-41e0-98be-5f69e12f0ed0" providerId="ADAL" clId="{A6EB5435-AFA9-5127-80CA-41CB2B6C42D9}" dt="2025-10-14T09:45:35.521" v="983"/>
          <ac:spMkLst>
            <pc:docMk/>
            <pc:sldMk cId="1370972332" sldId="292"/>
            <ac:spMk id="3" creationId="{281625FA-406C-115A-F53B-573AD4EA81E3}"/>
          </ac:spMkLst>
        </pc:spChg>
        <pc:spChg chg="del">
          <ac:chgData name="Cortes, Carolina" userId="7a2f693a-7441-41e0-98be-5f69e12f0ed0" providerId="ADAL" clId="{A6EB5435-AFA9-5127-80CA-41CB2B6C42D9}" dt="2025-10-14T09:45:37.355" v="984" actId="478"/>
          <ac:spMkLst>
            <pc:docMk/>
            <pc:sldMk cId="1370972332" sldId="292"/>
            <ac:spMk id="11" creationId="{E6E597A8-602E-B08C-C4DF-4088943803BF}"/>
          </ac:spMkLst>
        </pc:spChg>
      </pc:sldChg>
      <pc:sldChg chg="add modNotesTx">
        <pc:chgData name="Cortes, Carolina" userId="7a2f693a-7441-41e0-98be-5f69e12f0ed0" providerId="ADAL" clId="{A6EB5435-AFA9-5127-80CA-41CB2B6C42D9}" dt="2025-10-14T11:14:21.848" v="1273" actId="20577"/>
        <pc:sldMkLst>
          <pc:docMk/>
          <pc:sldMk cId="2280359921" sldId="293"/>
        </pc:sldMkLst>
      </pc:sldChg>
      <pc:sldChg chg="addSp modSp add modNotesTx">
        <pc:chgData name="Cortes, Carolina" userId="7a2f693a-7441-41e0-98be-5f69e12f0ed0" providerId="ADAL" clId="{A6EB5435-AFA9-5127-80CA-41CB2B6C42D9}" dt="2025-10-14T09:58:14.822" v="1027"/>
        <pc:sldMkLst>
          <pc:docMk/>
          <pc:sldMk cId="2993654120" sldId="294"/>
        </pc:sldMkLst>
        <pc:picChg chg="add mod">
          <ac:chgData name="Cortes, Carolina" userId="7a2f693a-7441-41e0-98be-5f69e12f0ed0" providerId="ADAL" clId="{A6EB5435-AFA9-5127-80CA-41CB2B6C42D9}" dt="2025-10-14T09:58:14.822" v="1027"/>
          <ac:picMkLst>
            <pc:docMk/>
            <pc:sldMk cId="2993654120" sldId="294"/>
            <ac:picMk id="3" creationId="{4F150A12-1F92-FF84-2E87-07E9C4DD4AE6}"/>
          </ac:picMkLst>
        </pc:picChg>
      </pc:sldChg>
      <pc:sldChg chg="delSp modSp add mod modNotesTx">
        <pc:chgData name="Cortes, Carolina" userId="7a2f693a-7441-41e0-98be-5f69e12f0ed0" providerId="ADAL" clId="{A6EB5435-AFA9-5127-80CA-41CB2B6C42D9}" dt="2025-10-14T11:08:12.100" v="1047" actId="1076"/>
        <pc:sldMkLst>
          <pc:docMk/>
          <pc:sldMk cId="3515789721" sldId="295"/>
        </pc:sldMkLst>
        <pc:spChg chg="mod">
          <ac:chgData name="Cortes, Carolina" userId="7a2f693a-7441-41e0-98be-5f69e12f0ed0" providerId="ADAL" clId="{A6EB5435-AFA9-5127-80CA-41CB2B6C42D9}" dt="2025-10-14T11:08:12.100" v="1047" actId="1076"/>
          <ac:spMkLst>
            <pc:docMk/>
            <pc:sldMk cId="3515789721" sldId="295"/>
            <ac:spMk id="7" creationId="{5731835E-1193-D318-C96D-5EC87B4EA841}"/>
          </ac:spMkLst>
        </pc:spChg>
        <pc:spChg chg="mod">
          <ac:chgData name="Cortes, Carolina" userId="7a2f693a-7441-41e0-98be-5f69e12f0ed0" providerId="ADAL" clId="{A6EB5435-AFA9-5127-80CA-41CB2B6C42D9}" dt="2025-10-14T11:08:12.100" v="1047" actId="1076"/>
          <ac:spMkLst>
            <pc:docMk/>
            <pc:sldMk cId="3515789721" sldId="295"/>
            <ac:spMk id="8" creationId="{87CB12EA-56D4-AA64-37B1-DC6A0B2CD980}"/>
          </ac:spMkLst>
        </pc:spChg>
        <pc:spChg chg="mod">
          <ac:chgData name="Cortes, Carolina" userId="7a2f693a-7441-41e0-98be-5f69e12f0ed0" providerId="ADAL" clId="{A6EB5435-AFA9-5127-80CA-41CB2B6C42D9}" dt="2025-10-14T11:08:12.100" v="1047" actId="1076"/>
          <ac:spMkLst>
            <pc:docMk/>
            <pc:sldMk cId="3515789721" sldId="295"/>
            <ac:spMk id="9" creationId="{FF186141-1C1C-86E4-CE7F-7E12D0D84ED9}"/>
          </ac:spMkLst>
        </pc:spChg>
        <pc:picChg chg="del">
          <ac:chgData name="Cortes, Carolina" userId="7a2f693a-7441-41e0-98be-5f69e12f0ed0" providerId="ADAL" clId="{A6EB5435-AFA9-5127-80CA-41CB2B6C42D9}" dt="2025-10-14T11:08:07.158" v="1046" actId="478"/>
          <ac:picMkLst>
            <pc:docMk/>
            <pc:sldMk cId="3515789721" sldId="295"/>
            <ac:picMk id="3" creationId="{4F5CAA3D-C22C-78F9-DB15-4C1178EF4617}"/>
          </ac:picMkLst>
        </pc:picChg>
        <pc:picChg chg="mod">
          <ac:chgData name="Cortes, Carolina" userId="7a2f693a-7441-41e0-98be-5f69e12f0ed0" providerId="ADAL" clId="{A6EB5435-AFA9-5127-80CA-41CB2B6C42D9}" dt="2025-10-14T11:08:12.100" v="1047" actId="1076"/>
          <ac:picMkLst>
            <pc:docMk/>
            <pc:sldMk cId="3515789721" sldId="295"/>
            <ac:picMk id="6" creationId="{294FD70D-AF50-1866-1FF8-85141FD13370}"/>
          </ac:picMkLst>
        </pc:picChg>
        <pc:cxnChg chg="mod">
          <ac:chgData name="Cortes, Carolina" userId="7a2f693a-7441-41e0-98be-5f69e12f0ed0" providerId="ADAL" clId="{A6EB5435-AFA9-5127-80CA-41CB2B6C42D9}" dt="2025-10-14T11:08:12.100" v="1047" actId="1076"/>
          <ac:cxnSpMkLst>
            <pc:docMk/>
            <pc:sldMk cId="3515789721" sldId="295"/>
            <ac:cxnSpMk id="11" creationId="{F516E16C-F374-6160-030E-FBB58E077310}"/>
          </ac:cxnSpMkLst>
        </pc:cxnChg>
        <pc:cxnChg chg="mod">
          <ac:chgData name="Cortes, Carolina" userId="7a2f693a-7441-41e0-98be-5f69e12f0ed0" providerId="ADAL" clId="{A6EB5435-AFA9-5127-80CA-41CB2B6C42D9}" dt="2025-10-14T11:08:12.100" v="1047" actId="1076"/>
          <ac:cxnSpMkLst>
            <pc:docMk/>
            <pc:sldMk cId="3515789721" sldId="295"/>
            <ac:cxnSpMk id="12" creationId="{26C8AFE0-3B1E-9BD9-7F89-86DDBE1FD814}"/>
          </ac:cxnSpMkLst>
        </pc:cxnChg>
        <pc:cxnChg chg="mod">
          <ac:chgData name="Cortes, Carolina" userId="7a2f693a-7441-41e0-98be-5f69e12f0ed0" providerId="ADAL" clId="{A6EB5435-AFA9-5127-80CA-41CB2B6C42D9}" dt="2025-10-14T11:08:12.100" v="1047" actId="1076"/>
          <ac:cxnSpMkLst>
            <pc:docMk/>
            <pc:sldMk cId="3515789721" sldId="295"/>
            <ac:cxnSpMk id="13" creationId="{5C8C1F8D-3B22-B8EC-D169-E2EADA9A03D2}"/>
          </ac:cxnSpMkLst>
        </pc:cxnChg>
      </pc:sldChg>
      <pc:sldChg chg="addSp delSp modSp add mod modNotesTx">
        <pc:chgData name="Cortes, Carolina" userId="7a2f693a-7441-41e0-98be-5f69e12f0ed0" providerId="ADAL" clId="{A6EB5435-AFA9-5127-80CA-41CB2B6C42D9}" dt="2025-10-14T11:10:58.243" v="1268" actId="20577"/>
        <pc:sldMkLst>
          <pc:docMk/>
          <pc:sldMk cId="3046746913" sldId="297"/>
        </pc:sldMkLst>
        <pc:picChg chg="del mod">
          <ac:chgData name="Cortes, Carolina" userId="7a2f693a-7441-41e0-98be-5f69e12f0ed0" providerId="ADAL" clId="{A6EB5435-AFA9-5127-80CA-41CB2B6C42D9}" dt="2025-10-14T11:08:22.706" v="1049" actId="478"/>
          <ac:picMkLst>
            <pc:docMk/>
            <pc:sldMk cId="3046746913" sldId="297"/>
            <ac:picMk id="6" creationId="{3E08DF17-8E3E-BA1C-35C2-FF76723466CB}"/>
          </ac:picMkLst>
        </pc:picChg>
        <pc:picChg chg="add mod">
          <ac:chgData name="Cortes, Carolina" userId="7a2f693a-7441-41e0-98be-5f69e12f0ed0" providerId="ADAL" clId="{A6EB5435-AFA9-5127-80CA-41CB2B6C42D9}" dt="2025-10-14T11:08:23.117" v="1050"/>
          <ac:picMkLst>
            <pc:docMk/>
            <pc:sldMk cId="3046746913" sldId="297"/>
            <ac:picMk id="7" creationId="{8C54E59B-DD5D-0785-43D7-ABAAC629B8BD}"/>
          </ac:picMkLst>
        </pc:picChg>
      </pc:sldChg>
    </pc:docChg>
  </pc:docChgLst>
  <pc:docChgLst>
    <pc:chgData name="Cortes, Carolina" userId="S::carolina.cortes@hpi.uni-potsdam.de::7a2f693a-7441-41e0-98be-5f69e12f0ed0" providerId="AD" clId="Web-{248D300A-5DE2-BAE0-EB33-4165E5F17AF2}"/>
    <pc:docChg chg="modSld">
      <pc:chgData name="Cortes, Carolina" userId="S::carolina.cortes@hpi.uni-potsdam.de::7a2f693a-7441-41e0-98be-5f69e12f0ed0" providerId="AD" clId="Web-{248D300A-5DE2-BAE0-EB33-4165E5F17AF2}" dt="2025-10-14T11:16:46.302" v="0"/>
      <pc:docMkLst>
        <pc:docMk/>
      </pc:docMkLst>
      <pc:sldChg chg="modNotes">
        <pc:chgData name="Cortes, Carolina" userId="S::carolina.cortes@hpi.uni-potsdam.de::7a2f693a-7441-41e0-98be-5f69e12f0ed0" providerId="AD" clId="Web-{248D300A-5DE2-BAE0-EB33-4165E5F17AF2}" dt="2025-10-14T11:16:46.302" v="0"/>
        <pc:sldMkLst>
          <pc:docMk/>
          <pc:sldMk cId="1014479302" sldId="267"/>
        </pc:sldMkLst>
      </pc:sldChg>
    </pc:docChg>
  </pc:docChgLst>
  <pc:docChgLst>
    <pc:chgData name="Cortes, Carolina" userId="S::carolina.cortes@hpi.uni-potsdam.de::7a2f693a-7441-41e0-98be-5f69e12f0ed0" providerId="AD" clId="Web-{1D8D7A59-8952-D141-1AEE-20C419BD3623}"/>
    <pc:docChg chg="mod addSld delSld modSld sldOrd modSection">
      <pc:chgData name="Cortes, Carolina" userId="S::carolina.cortes@hpi.uni-potsdam.de::7a2f693a-7441-41e0-98be-5f69e12f0ed0" providerId="AD" clId="Web-{1D8D7A59-8952-D141-1AEE-20C419BD3623}" dt="2025-10-09T16:39:41.240" v="4363" actId="1076"/>
      <pc:docMkLst>
        <pc:docMk/>
      </pc:docMkLst>
      <pc:sldChg chg="modSp">
        <pc:chgData name="Cortes, Carolina" userId="S::carolina.cortes@hpi.uni-potsdam.de::7a2f693a-7441-41e0-98be-5f69e12f0ed0" providerId="AD" clId="Web-{1D8D7A59-8952-D141-1AEE-20C419BD3623}" dt="2025-10-09T09:52:30.882" v="0" actId="14100"/>
        <pc:sldMkLst>
          <pc:docMk/>
          <pc:sldMk cId="3866019015" sldId="256"/>
        </pc:sldMkLst>
        <pc:spChg chg="mod">
          <ac:chgData name="Cortes, Carolina" userId="S::carolina.cortes@hpi.uni-potsdam.de::7a2f693a-7441-41e0-98be-5f69e12f0ed0" providerId="AD" clId="Web-{1D8D7A59-8952-D141-1AEE-20C419BD3623}" dt="2025-10-09T09:52:30.882" v="0" actId="14100"/>
          <ac:spMkLst>
            <pc:docMk/>
            <pc:sldMk cId="3866019015" sldId="256"/>
            <ac:spMk id="4" creationId="{8AE31DAD-280F-B8D4-AC3A-A0CEB14A5AB2}"/>
          </ac:spMkLst>
        </pc:spChg>
      </pc:sldChg>
      <pc:sldChg chg="modSp ord modNotes">
        <pc:chgData name="Cortes, Carolina" userId="S::carolina.cortes@hpi.uni-potsdam.de::7a2f693a-7441-41e0-98be-5f69e12f0ed0" providerId="AD" clId="Web-{1D8D7A59-8952-D141-1AEE-20C419BD3623}" dt="2025-10-09T16:17:02.241" v="4245"/>
        <pc:sldMkLst>
          <pc:docMk/>
          <pc:sldMk cId="1689022638" sldId="257"/>
        </pc:sldMkLst>
      </pc:sldChg>
      <pc:sldChg chg="addSp delSp modSp modNotes">
        <pc:chgData name="Cortes, Carolina" userId="S::carolina.cortes@hpi.uni-potsdam.de::7a2f693a-7441-41e0-98be-5f69e12f0ed0" providerId="AD" clId="Web-{1D8D7A59-8952-D141-1AEE-20C419BD3623}" dt="2025-10-09T16:18:47.758" v="4252" actId="20577"/>
        <pc:sldMkLst>
          <pc:docMk/>
          <pc:sldMk cId="3094858865" sldId="258"/>
        </pc:sldMkLst>
        <pc:spChg chg="mod">
          <ac:chgData name="Cortes, Carolina" userId="S::carolina.cortes@hpi.uni-potsdam.de::7a2f693a-7441-41e0-98be-5f69e12f0ed0" providerId="AD" clId="Web-{1D8D7A59-8952-D141-1AEE-20C419BD3623}" dt="2025-10-09T16:18:47.758" v="4252" actId="20577"/>
          <ac:spMkLst>
            <pc:docMk/>
            <pc:sldMk cId="3094858865" sldId="258"/>
            <ac:spMk id="2" creationId="{631670F3-C12A-AD5A-8D9B-8B9ED150436D}"/>
          </ac:spMkLst>
        </pc:spChg>
        <pc:spChg chg="add mod">
          <ac:chgData name="Cortes, Carolina" userId="S::carolina.cortes@hpi.uni-potsdam.de::7a2f693a-7441-41e0-98be-5f69e12f0ed0" providerId="AD" clId="Web-{1D8D7A59-8952-D141-1AEE-20C419BD3623}" dt="2025-10-09T10:03:49.163" v="164"/>
          <ac:spMkLst>
            <pc:docMk/>
            <pc:sldMk cId="3094858865" sldId="258"/>
            <ac:spMk id="6" creationId="{99075C52-FF16-9CF7-51FE-A15E6376E067}"/>
          </ac:spMkLst>
        </pc:spChg>
      </pc:sldChg>
      <pc:sldChg chg="addSp delSp modSp">
        <pc:chgData name="Cortes, Carolina" userId="S::carolina.cortes@hpi.uni-potsdam.de::7a2f693a-7441-41e0-98be-5f69e12f0ed0" providerId="AD" clId="Web-{1D8D7A59-8952-D141-1AEE-20C419BD3623}" dt="2025-10-09T13:27:25.509" v="4039" actId="1076"/>
        <pc:sldMkLst>
          <pc:docMk/>
          <pc:sldMk cId="2495630188" sldId="259"/>
        </pc:sldMkLst>
        <pc:spChg chg="add mod">
          <ac:chgData name="Cortes, Carolina" userId="S::carolina.cortes@hpi.uni-potsdam.de::7a2f693a-7441-41e0-98be-5f69e12f0ed0" providerId="AD" clId="Web-{1D8D7A59-8952-D141-1AEE-20C419BD3623}" dt="2025-10-09T10:03:54.038" v="166"/>
          <ac:spMkLst>
            <pc:docMk/>
            <pc:sldMk cId="2495630188" sldId="259"/>
            <ac:spMk id="4" creationId="{5D6C310B-460E-F053-ACAA-95734CA85A58}"/>
          </ac:spMkLst>
        </pc:spChg>
        <pc:spChg chg="mod">
          <ac:chgData name="Cortes, Carolina" userId="S::carolina.cortes@hpi.uni-potsdam.de::7a2f693a-7441-41e0-98be-5f69e12f0ed0" providerId="AD" clId="Web-{1D8D7A59-8952-D141-1AEE-20C419BD3623}" dt="2025-10-09T13:27:25.509" v="4039" actId="1076"/>
          <ac:spMkLst>
            <pc:docMk/>
            <pc:sldMk cId="2495630188" sldId="259"/>
            <ac:spMk id="6" creationId="{E53CC919-0B1D-481F-6614-303E3F817AF7}"/>
          </ac:spMkLst>
        </pc:spChg>
        <pc:picChg chg="mod">
          <ac:chgData name="Cortes, Carolina" userId="S::carolina.cortes@hpi.uni-potsdam.de::7a2f693a-7441-41e0-98be-5f69e12f0ed0" providerId="AD" clId="Web-{1D8D7A59-8952-D141-1AEE-20C419BD3623}" dt="2025-10-09T11:23:52.057" v="1394" actId="1076"/>
          <ac:picMkLst>
            <pc:docMk/>
            <pc:sldMk cId="2495630188" sldId="259"/>
            <ac:picMk id="9" creationId="{430406C3-44A7-6B46-0E56-BD79C1A5253B}"/>
          </ac:picMkLst>
        </pc:picChg>
      </pc:sldChg>
      <pc:sldChg chg="addSp delSp modSp modCm modNotes">
        <pc:chgData name="Cortes, Carolina" userId="S::carolina.cortes@hpi.uni-potsdam.de::7a2f693a-7441-41e0-98be-5f69e12f0ed0" providerId="AD" clId="Web-{1D8D7A59-8952-D141-1AEE-20C419BD3623}" dt="2025-10-09T16:25:13.886" v="4303" actId="20577"/>
        <pc:sldMkLst>
          <pc:docMk/>
          <pc:sldMk cId="914931246" sldId="260"/>
        </pc:sldMkLst>
        <pc:spChg chg="mod">
          <ac:chgData name="Cortes, Carolina" userId="S::carolina.cortes@hpi.uni-potsdam.de::7a2f693a-7441-41e0-98be-5f69e12f0ed0" providerId="AD" clId="Web-{1D8D7A59-8952-D141-1AEE-20C419BD3623}" dt="2025-10-09T16:19:53.243" v="4272" actId="20577"/>
          <ac:spMkLst>
            <pc:docMk/>
            <pc:sldMk cId="914931246" sldId="260"/>
            <ac:spMk id="2" creationId="{F25B7135-8610-54A0-DCAC-3C8B25850AC5}"/>
          </ac:spMkLst>
        </pc:spChg>
        <pc:spChg chg="add mod">
          <ac:chgData name="Cortes, Carolina" userId="S::carolina.cortes@hpi.uni-potsdam.de::7a2f693a-7441-41e0-98be-5f69e12f0ed0" providerId="AD" clId="Web-{1D8D7A59-8952-D141-1AEE-20C419BD3623}" dt="2025-10-09T10:03:58.101" v="168"/>
          <ac:spMkLst>
            <pc:docMk/>
            <pc:sldMk cId="914931246" sldId="260"/>
            <ac:spMk id="4" creationId="{6AA3EA61-225D-4EC4-45E2-29F1997CFF8C}"/>
          </ac:spMkLst>
        </pc:spChg>
        <pc:spChg chg="mod">
          <ac:chgData name="Cortes, Carolina" userId="S::carolina.cortes@hpi.uni-potsdam.de::7a2f693a-7441-41e0-98be-5f69e12f0ed0" providerId="AD" clId="Web-{1D8D7A59-8952-D141-1AEE-20C419BD3623}" dt="2025-10-09T16:25:13.886" v="4303" actId="20577"/>
          <ac:spMkLst>
            <pc:docMk/>
            <pc:sldMk cId="914931246" sldId="260"/>
            <ac:spMk id="11" creationId="{6E9679B2-3B9D-7EF7-F144-7B573EB1AC3C}"/>
          </ac:spMkLst>
        </pc:spChg>
        <pc:extLst>
          <p:ext xmlns:p="http://schemas.openxmlformats.org/presentationml/2006/main" uri="{D6D511B9-2390-475A-947B-AFAB55BFBCF1}">
            <pc226:cmChg xmlns:pc226="http://schemas.microsoft.com/office/powerpoint/2022/06/main/command" chg="mod">
              <pc226:chgData name="Cortes, Carolina" userId="S::carolina.cortes@hpi.uni-potsdam.de::7a2f693a-7441-41e0-98be-5f69e12f0ed0" providerId="AD" clId="Web-{1D8D7A59-8952-D141-1AEE-20C419BD3623}" dt="2025-10-09T16:25:12.261" v="4302" actId="20577"/>
              <pc2:cmMkLst xmlns:pc2="http://schemas.microsoft.com/office/powerpoint/2019/9/main/command">
                <pc:docMk/>
                <pc:sldMk cId="914931246" sldId="260"/>
                <pc2:cmMk id="{DED96B7D-D534-4D4C-8BFB-F869E31BD515}"/>
              </pc2:cmMkLst>
            </pc226:cmChg>
          </p:ext>
        </pc:extLst>
      </pc:sldChg>
      <pc:sldChg chg="modSp">
        <pc:chgData name="Cortes, Carolina" userId="S::carolina.cortes@hpi.uni-potsdam.de::7a2f693a-7441-41e0-98be-5f69e12f0ed0" providerId="AD" clId="Web-{1D8D7A59-8952-D141-1AEE-20C419BD3623}" dt="2025-10-09T13:27:35.915" v="4042" actId="1076"/>
        <pc:sldMkLst>
          <pc:docMk/>
          <pc:sldMk cId="1812170162" sldId="261"/>
        </pc:sldMkLst>
        <pc:spChg chg="mod">
          <ac:chgData name="Cortes, Carolina" userId="S::carolina.cortes@hpi.uni-potsdam.de::7a2f693a-7441-41e0-98be-5f69e12f0ed0" providerId="AD" clId="Web-{1D8D7A59-8952-D141-1AEE-20C419BD3623}" dt="2025-10-09T13:27:34.134" v="4041" actId="1076"/>
          <ac:spMkLst>
            <pc:docMk/>
            <pc:sldMk cId="1812170162" sldId="261"/>
            <ac:spMk id="6" creationId="{F9A5D702-FB17-075C-34E3-B82162C7F509}"/>
          </ac:spMkLst>
        </pc:spChg>
        <pc:spChg chg="mod">
          <ac:chgData name="Cortes, Carolina" userId="S::carolina.cortes@hpi.uni-potsdam.de::7a2f693a-7441-41e0-98be-5f69e12f0ed0" providerId="AD" clId="Web-{1D8D7A59-8952-D141-1AEE-20C419BD3623}" dt="2025-10-09T10:03:42.381" v="162" actId="20577"/>
          <ac:spMkLst>
            <pc:docMk/>
            <pc:sldMk cId="1812170162" sldId="261"/>
            <ac:spMk id="7" creationId="{58083075-8AAC-39B2-8B5A-7993AE8CA797}"/>
          </ac:spMkLst>
        </pc:spChg>
        <pc:spChg chg="mod">
          <ac:chgData name="Cortes, Carolina" userId="S::carolina.cortes@hpi.uni-potsdam.de::7a2f693a-7441-41e0-98be-5f69e12f0ed0" providerId="AD" clId="Web-{1D8D7A59-8952-D141-1AEE-20C419BD3623}" dt="2025-10-09T13:27:35.915" v="4042" actId="1076"/>
          <ac:spMkLst>
            <pc:docMk/>
            <pc:sldMk cId="1812170162" sldId="261"/>
            <ac:spMk id="12" creationId="{FBF9A41D-725C-0160-9AC7-56B773DA6516}"/>
          </ac:spMkLst>
        </pc:spChg>
      </pc:sldChg>
      <pc:sldChg chg="addSp modSp modNotes">
        <pc:chgData name="Cortes, Carolina" userId="S::carolina.cortes@hpi.uni-potsdam.de::7a2f693a-7441-41e0-98be-5f69e12f0ed0" providerId="AD" clId="Web-{1D8D7A59-8952-D141-1AEE-20C419BD3623}" dt="2025-10-09T16:31:51.358" v="4362" actId="1076"/>
        <pc:sldMkLst>
          <pc:docMk/>
          <pc:sldMk cId="1650448718" sldId="262"/>
        </pc:sldMkLst>
        <pc:spChg chg="mod">
          <ac:chgData name="Cortes, Carolina" userId="S::carolina.cortes@hpi.uni-potsdam.de::7a2f693a-7441-41e0-98be-5f69e12f0ed0" providerId="AD" clId="Web-{1D8D7A59-8952-D141-1AEE-20C419BD3623}" dt="2025-10-09T09:58:23.891" v="49" actId="20577"/>
          <ac:spMkLst>
            <pc:docMk/>
            <pc:sldMk cId="1650448718" sldId="262"/>
            <ac:spMk id="2" creationId="{93FC606D-2A9E-C25F-4FD3-42940A0E5B28}"/>
          </ac:spMkLst>
        </pc:spChg>
        <pc:spChg chg="add mod">
          <ac:chgData name="Cortes, Carolina" userId="S::carolina.cortes@hpi.uni-potsdam.de::7a2f693a-7441-41e0-98be-5f69e12f0ed0" providerId="AD" clId="Web-{1D8D7A59-8952-D141-1AEE-20C419BD3623}" dt="2025-10-09T11:27:30.857" v="1408" actId="1076"/>
          <ac:spMkLst>
            <pc:docMk/>
            <pc:sldMk cId="1650448718" sldId="262"/>
            <ac:spMk id="4" creationId="{C2901B57-B346-01ED-03DF-494F4069BF5D}"/>
          </ac:spMkLst>
        </pc:spChg>
        <pc:spChg chg="mod">
          <ac:chgData name="Cortes, Carolina" userId="S::carolina.cortes@hpi.uni-potsdam.de::7a2f693a-7441-41e0-98be-5f69e12f0ed0" providerId="AD" clId="Web-{1D8D7A59-8952-D141-1AEE-20C419BD3623}" dt="2025-10-09T16:31:48.248" v="4361" actId="20577"/>
          <ac:spMkLst>
            <pc:docMk/>
            <pc:sldMk cId="1650448718" sldId="262"/>
            <ac:spMk id="6" creationId="{4C40A946-0073-043E-79CD-38C1CAC0704C}"/>
          </ac:spMkLst>
        </pc:spChg>
        <pc:spChg chg="mod">
          <ac:chgData name="Cortes, Carolina" userId="S::carolina.cortes@hpi.uni-potsdam.de::7a2f693a-7441-41e0-98be-5f69e12f0ed0" providerId="AD" clId="Web-{1D8D7A59-8952-D141-1AEE-20C419BD3623}" dt="2025-10-09T10:03:30.990" v="159" actId="20577"/>
          <ac:spMkLst>
            <pc:docMk/>
            <pc:sldMk cId="1650448718" sldId="262"/>
            <ac:spMk id="7" creationId="{44F3A3E3-B6B6-C803-9338-C93E57A0BD02}"/>
          </ac:spMkLst>
        </pc:spChg>
        <pc:picChg chg="add mod modCrop">
          <ac:chgData name="Cortes, Carolina" userId="S::carolina.cortes@hpi.uni-potsdam.de::7a2f693a-7441-41e0-98be-5f69e12f0ed0" providerId="AD" clId="Web-{1D8D7A59-8952-D141-1AEE-20C419BD3623}" dt="2025-10-09T16:31:51.358" v="4362" actId="1076"/>
          <ac:picMkLst>
            <pc:docMk/>
            <pc:sldMk cId="1650448718" sldId="262"/>
            <ac:picMk id="3" creationId="{FB74A4E6-F763-7D8B-6EF3-828DE87951ED}"/>
          </ac:picMkLst>
        </pc:picChg>
      </pc:sldChg>
      <pc:sldChg chg="addSp delSp modSp modNotes">
        <pc:chgData name="Cortes, Carolina" userId="S::carolina.cortes@hpi.uni-potsdam.de::7a2f693a-7441-41e0-98be-5f69e12f0ed0" providerId="AD" clId="Web-{1D8D7A59-8952-D141-1AEE-20C419BD3623}" dt="2025-10-09T11:58:41.959" v="1580"/>
        <pc:sldMkLst>
          <pc:docMk/>
          <pc:sldMk cId="3031586994" sldId="263"/>
        </pc:sldMkLst>
        <pc:spChg chg="mod">
          <ac:chgData name="Cortes, Carolina" userId="S::carolina.cortes@hpi.uni-potsdam.de::7a2f693a-7441-41e0-98be-5f69e12f0ed0" providerId="AD" clId="Web-{1D8D7A59-8952-D141-1AEE-20C419BD3623}" dt="2025-10-09T11:07:48.540" v="784" actId="20577"/>
          <ac:spMkLst>
            <pc:docMk/>
            <pc:sldMk cId="3031586994" sldId="263"/>
            <ac:spMk id="2" creationId="{03F87117-D5A4-CC96-AA90-AA3041BE1B43}"/>
          </ac:spMkLst>
        </pc:spChg>
        <pc:spChg chg="add mod">
          <ac:chgData name="Cortes, Carolina" userId="S::carolina.cortes@hpi.uni-potsdam.de::7a2f693a-7441-41e0-98be-5f69e12f0ed0" providerId="AD" clId="Web-{1D8D7A59-8952-D141-1AEE-20C419BD3623}" dt="2025-10-09T10:04:15.882" v="176"/>
          <ac:spMkLst>
            <pc:docMk/>
            <pc:sldMk cId="3031586994" sldId="263"/>
            <ac:spMk id="4" creationId="{F5361052-E8E3-6105-0E77-E6786F590EE4}"/>
          </ac:spMkLst>
        </pc:spChg>
        <pc:spChg chg="add mod">
          <ac:chgData name="Cortes, Carolina" userId="S::carolina.cortes@hpi.uni-potsdam.de::7a2f693a-7441-41e0-98be-5f69e12f0ed0" providerId="AD" clId="Web-{1D8D7A59-8952-D141-1AEE-20C419BD3623}" dt="2025-10-09T11:58:41.959" v="1580"/>
          <ac:spMkLst>
            <pc:docMk/>
            <pc:sldMk cId="3031586994" sldId="263"/>
            <ac:spMk id="10" creationId="{2CAB5A12-C0C8-B252-78B3-2A415B369771}"/>
          </ac:spMkLst>
        </pc:spChg>
      </pc:sldChg>
      <pc:sldChg chg="addSp delSp modSp modNotes">
        <pc:chgData name="Cortes, Carolina" userId="S::carolina.cortes@hpi.uni-potsdam.de::7a2f693a-7441-41e0-98be-5f69e12f0ed0" providerId="AD" clId="Web-{1D8D7A59-8952-D141-1AEE-20C419BD3623}" dt="2025-10-09T15:08:37.429" v="4220" actId="20577"/>
        <pc:sldMkLst>
          <pc:docMk/>
          <pc:sldMk cId="1760060622" sldId="264"/>
        </pc:sldMkLst>
        <pc:spChg chg="add mod">
          <ac:chgData name="Cortes, Carolina" userId="S::carolina.cortes@hpi.uni-potsdam.de::7a2f693a-7441-41e0-98be-5f69e12f0ed0" providerId="AD" clId="Web-{1D8D7A59-8952-D141-1AEE-20C419BD3623}" dt="2025-10-09T10:04:22.555" v="180"/>
          <ac:spMkLst>
            <pc:docMk/>
            <pc:sldMk cId="1760060622" sldId="264"/>
            <ac:spMk id="4" creationId="{10D025EA-6F28-E681-D66A-6F5A0F70CC4F}"/>
          </ac:spMkLst>
        </pc:spChg>
        <pc:spChg chg="mod">
          <ac:chgData name="Cortes, Carolina" userId="S::carolina.cortes@hpi.uni-potsdam.de::7a2f693a-7441-41e0-98be-5f69e12f0ed0" providerId="AD" clId="Web-{1D8D7A59-8952-D141-1AEE-20C419BD3623}" dt="2025-10-09T15:08:37.429" v="4220" actId="20577"/>
          <ac:spMkLst>
            <pc:docMk/>
            <pc:sldMk cId="1760060622" sldId="264"/>
            <ac:spMk id="12" creationId="{DC317788-E837-5438-D103-7399B0E5DA49}"/>
          </ac:spMkLst>
        </pc:spChg>
        <pc:picChg chg="mod">
          <ac:chgData name="Cortes, Carolina" userId="S::carolina.cortes@hpi.uni-potsdam.de::7a2f693a-7441-41e0-98be-5f69e12f0ed0" providerId="AD" clId="Web-{1D8D7A59-8952-D141-1AEE-20C419BD3623}" dt="2025-10-09T15:03:19.578" v="4141" actId="1076"/>
          <ac:picMkLst>
            <pc:docMk/>
            <pc:sldMk cId="1760060622" sldId="264"/>
            <ac:picMk id="11" creationId="{5DA005B0-F86F-B9F2-4114-C3E73BB42FA4}"/>
          </ac:picMkLst>
        </pc:picChg>
      </pc:sldChg>
      <pc:sldChg chg="addSp delSp modSp">
        <pc:chgData name="Cortes, Carolina" userId="S::carolina.cortes@hpi.uni-potsdam.de::7a2f693a-7441-41e0-98be-5f69e12f0ed0" providerId="AD" clId="Web-{1D8D7A59-8952-D141-1AEE-20C419BD3623}" dt="2025-10-09T13:26:57.758" v="4033" actId="1076"/>
        <pc:sldMkLst>
          <pc:docMk/>
          <pc:sldMk cId="1503075770" sldId="265"/>
        </pc:sldMkLst>
      </pc:sldChg>
      <pc:sldChg chg="addSp delSp modSp modNotes">
        <pc:chgData name="Cortes, Carolina" userId="S::carolina.cortes@hpi.uni-potsdam.de::7a2f693a-7441-41e0-98be-5f69e12f0ed0" providerId="AD" clId="Web-{1D8D7A59-8952-D141-1AEE-20C419BD3623}" dt="2025-10-09T13:27:03.258" v="4034" actId="1076"/>
        <pc:sldMkLst>
          <pc:docMk/>
          <pc:sldMk cId="3654365554" sldId="266"/>
        </pc:sldMkLst>
        <pc:spChg chg="mod">
          <ac:chgData name="Cortes, Carolina" userId="S::carolina.cortes@hpi.uni-potsdam.de::7a2f693a-7441-41e0-98be-5f69e12f0ed0" providerId="AD" clId="Web-{1D8D7A59-8952-D141-1AEE-20C419BD3623}" dt="2025-10-09T12:37:19.581" v="2379" actId="20577"/>
          <ac:spMkLst>
            <pc:docMk/>
            <pc:sldMk cId="3654365554" sldId="266"/>
            <ac:spMk id="2" creationId="{BBDF6DD5-084D-5F5A-CD46-ACE9F87F9622}"/>
          </ac:spMkLst>
        </pc:spChg>
        <pc:spChg chg="add mod">
          <ac:chgData name="Cortes, Carolina" userId="S::carolina.cortes@hpi.uni-potsdam.de::7a2f693a-7441-41e0-98be-5f69e12f0ed0" providerId="AD" clId="Web-{1D8D7A59-8952-D141-1AEE-20C419BD3623}" dt="2025-10-09T10:04:30.336" v="184"/>
          <ac:spMkLst>
            <pc:docMk/>
            <pc:sldMk cId="3654365554" sldId="266"/>
            <ac:spMk id="4" creationId="{88A37B0D-12FE-4987-89FC-E5D7578D7058}"/>
          </ac:spMkLst>
        </pc:spChg>
        <pc:spChg chg="mod">
          <ac:chgData name="Cortes, Carolina" userId="S::carolina.cortes@hpi.uni-potsdam.de::7a2f693a-7441-41e0-98be-5f69e12f0ed0" providerId="AD" clId="Web-{1D8D7A59-8952-D141-1AEE-20C419BD3623}" dt="2025-10-09T13:27:03.258" v="4034" actId="1076"/>
          <ac:spMkLst>
            <pc:docMk/>
            <pc:sldMk cId="3654365554" sldId="266"/>
            <ac:spMk id="6" creationId="{C2A8CD90-7D99-6EFB-6458-229C1B091CD9}"/>
          </ac:spMkLst>
        </pc:spChg>
      </pc:sldChg>
      <pc:sldChg chg="addSp delSp modSp modNotes">
        <pc:chgData name="Cortes, Carolina" userId="S::carolina.cortes@hpi.uni-potsdam.de::7a2f693a-7441-41e0-98be-5f69e12f0ed0" providerId="AD" clId="Web-{1D8D7A59-8952-D141-1AEE-20C419BD3623}" dt="2025-10-09T13:26:24.149" v="4031" actId="20577"/>
        <pc:sldMkLst>
          <pc:docMk/>
          <pc:sldMk cId="1014479302" sldId="267"/>
        </pc:sldMkLst>
        <pc:spChg chg="mod">
          <ac:chgData name="Cortes, Carolina" userId="S::carolina.cortes@hpi.uni-potsdam.de::7a2f693a-7441-41e0-98be-5f69e12f0ed0" providerId="AD" clId="Web-{1D8D7A59-8952-D141-1AEE-20C419BD3623}" dt="2025-10-09T13:24:52.382" v="4017" actId="20577"/>
          <ac:spMkLst>
            <pc:docMk/>
            <pc:sldMk cId="1014479302" sldId="267"/>
            <ac:spMk id="2" creationId="{32BEC4AC-1174-4417-2E66-7FB6AC8AB83E}"/>
          </ac:spMkLst>
        </pc:spChg>
        <pc:spChg chg="add mod">
          <ac:chgData name="Cortes, Carolina" userId="S::carolina.cortes@hpi.uni-potsdam.de::7a2f693a-7441-41e0-98be-5f69e12f0ed0" providerId="AD" clId="Web-{1D8D7A59-8952-D141-1AEE-20C419BD3623}" dt="2025-10-09T10:04:33.539" v="186"/>
          <ac:spMkLst>
            <pc:docMk/>
            <pc:sldMk cId="1014479302" sldId="267"/>
            <ac:spMk id="4" creationId="{90CA9B7C-B272-08DA-30FC-0AD004079EBF}"/>
          </ac:spMkLst>
        </pc:spChg>
        <pc:spChg chg="mod">
          <ac:chgData name="Cortes, Carolina" userId="S::carolina.cortes@hpi.uni-potsdam.de::7a2f693a-7441-41e0-98be-5f69e12f0ed0" providerId="AD" clId="Web-{1D8D7A59-8952-D141-1AEE-20C419BD3623}" dt="2025-10-09T13:26:24.149" v="4031" actId="20577"/>
          <ac:spMkLst>
            <pc:docMk/>
            <pc:sldMk cId="1014479302" sldId="267"/>
            <ac:spMk id="6" creationId="{D65F7D83-84CC-B937-8DF6-DBBE9880435E}"/>
          </ac:spMkLst>
        </pc:spChg>
      </pc:sldChg>
      <pc:sldChg chg="addSp delSp modSp">
        <pc:chgData name="Cortes, Carolina" userId="S::carolina.cortes@hpi.uni-potsdam.de::7a2f693a-7441-41e0-98be-5f69e12f0ed0" providerId="AD" clId="Web-{1D8D7A59-8952-D141-1AEE-20C419BD3623}" dt="2025-10-09T11:30:07.835" v="1439" actId="1076"/>
        <pc:sldMkLst>
          <pc:docMk/>
          <pc:sldMk cId="3278560243" sldId="268"/>
        </pc:sldMkLst>
        <pc:spChg chg="add mod">
          <ac:chgData name="Cortes, Carolina" userId="S::carolina.cortes@hpi.uni-potsdam.de::7a2f693a-7441-41e0-98be-5f69e12f0ed0" providerId="AD" clId="Web-{1D8D7A59-8952-D141-1AEE-20C419BD3623}" dt="2025-10-09T10:04:06.976" v="172"/>
          <ac:spMkLst>
            <pc:docMk/>
            <pc:sldMk cId="3278560243" sldId="268"/>
            <ac:spMk id="4" creationId="{EFD33075-7BA4-FDE8-4B78-A04B18180431}"/>
          </ac:spMkLst>
        </pc:spChg>
        <pc:spChg chg="mod">
          <ac:chgData name="Cortes, Carolina" userId="S::carolina.cortes@hpi.uni-potsdam.de::7a2f693a-7441-41e0-98be-5f69e12f0ed0" providerId="AD" clId="Web-{1D8D7A59-8952-D141-1AEE-20C419BD3623}" dt="2025-10-09T11:30:07.820" v="1436" actId="1076"/>
          <ac:spMkLst>
            <pc:docMk/>
            <pc:sldMk cId="3278560243" sldId="268"/>
            <ac:spMk id="6" creationId="{EF700DD9-B252-5A5D-1907-DF4D3F4BC0B8}"/>
          </ac:spMkLst>
        </pc:spChg>
        <pc:spChg chg="mod">
          <ac:chgData name="Cortes, Carolina" userId="S::carolina.cortes@hpi.uni-potsdam.de::7a2f693a-7441-41e0-98be-5f69e12f0ed0" providerId="AD" clId="Web-{1D8D7A59-8952-D141-1AEE-20C419BD3623}" dt="2025-10-09T11:30:07.820" v="1437" actId="1076"/>
          <ac:spMkLst>
            <pc:docMk/>
            <pc:sldMk cId="3278560243" sldId="268"/>
            <ac:spMk id="9" creationId="{ACD5E2B8-428B-7D08-BCC3-86AA9FEFBE68}"/>
          </ac:spMkLst>
        </pc:spChg>
        <pc:spChg chg="mod">
          <ac:chgData name="Cortes, Carolina" userId="S::carolina.cortes@hpi.uni-potsdam.de::7a2f693a-7441-41e0-98be-5f69e12f0ed0" providerId="AD" clId="Web-{1D8D7A59-8952-D141-1AEE-20C419BD3623}" dt="2025-10-09T11:30:07.835" v="1438" actId="1076"/>
          <ac:spMkLst>
            <pc:docMk/>
            <pc:sldMk cId="3278560243" sldId="268"/>
            <ac:spMk id="10" creationId="{31A25279-0614-82B2-C0D3-EFF322FFB11C}"/>
          </ac:spMkLst>
        </pc:spChg>
        <pc:spChg chg="mod">
          <ac:chgData name="Cortes, Carolina" userId="S::carolina.cortes@hpi.uni-potsdam.de::7a2f693a-7441-41e0-98be-5f69e12f0ed0" providerId="AD" clId="Web-{1D8D7A59-8952-D141-1AEE-20C419BD3623}" dt="2025-10-09T11:30:07.835" v="1439" actId="1076"/>
          <ac:spMkLst>
            <pc:docMk/>
            <pc:sldMk cId="3278560243" sldId="268"/>
            <ac:spMk id="11" creationId="{E2FCFA13-332B-6C08-9B6B-15E1068938E6}"/>
          </ac:spMkLst>
        </pc:spChg>
      </pc:sldChg>
      <pc:sldChg chg="addSp delSp modSp">
        <pc:chgData name="Cortes, Carolina" userId="S::carolina.cortes@hpi.uni-potsdam.de::7a2f693a-7441-41e0-98be-5f69e12f0ed0" providerId="AD" clId="Web-{1D8D7A59-8952-D141-1AEE-20C419BD3623}" dt="2025-10-09T11:30:34.322" v="1446" actId="1076"/>
        <pc:sldMkLst>
          <pc:docMk/>
          <pc:sldMk cId="540958360" sldId="269"/>
        </pc:sldMkLst>
      </pc:sldChg>
      <pc:sldChg chg="addSp delSp modSp add ord replId">
        <pc:chgData name="Cortes, Carolina" userId="S::carolina.cortes@hpi.uni-potsdam.de::7a2f693a-7441-41e0-98be-5f69e12f0ed0" providerId="AD" clId="Web-{1D8D7A59-8952-D141-1AEE-20C419BD3623}" dt="2025-10-09T12:42:48.003" v="2488" actId="20577"/>
        <pc:sldMkLst>
          <pc:docMk/>
          <pc:sldMk cId="1947672735" sldId="270"/>
        </pc:sldMkLst>
        <pc:spChg chg="mod">
          <ac:chgData name="Cortes, Carolina" userId="S::carolina.cortes@hpi.uni-potsdam.de::7a2f693a-7441-41e0-98be-5f69e12f0ed0" providerId="AD" clId="Web-{1D8D7A59-8952-D141-1AEE-20C419BD3623}" dt="2025-10-09T12:42:48.003" v="2488" actId="20577"/>
          <ac:spMkLst>
            <pc:docMk/>
            <pc:sldMk cId="1947672735" sldId="270"/>
            <ac:spMk id="2" creationId="{C84F2773-8DDB-258D-EFE3-CA64AEBDE628}"/>
          </ac:spMkLst>
        </pc:spChg>
        <pc:spChg chg="add mod">
          <ac:chgData name="Cortes, Carolina" userId="S::carolina.cortes@hpi.uni-potsdam.de::7a2f693a-7441-41e0-98be-5f69e12f0ed0" providerId="AD" clId="Web-{1D8D7A59-8952-D141-1AEE-20C419BD3623}" dt="2025-10-09T10:04:18.883" v="178"/>
          <ac:spMkLst>
            <pc:docMk/>
            <pc:sldMk cId="1947672735" sldId="270"/>
            <ac:spMk id="4" creationId="{B1734DB5-2C7B-D875-4D4D-6BDF50256CFF}"/>
          </ac:spMkLst>
        </pc:spChg>
        <pc:picChg chg="add mod">
          <ac:chgData name="Cortes, Carolina" userId="S::carolina.cortes@hpi.uni-potsdam.de::7a2f693a-7441-41e0-98be-5f69e12f0ed0" providerId="AD" clId="Web-{1D8D7A59-8952-D141-1AEE-20C419BD3623}" dt="2025-10-09T10:07:08.058" v="222" actId="1076"/>
          <ac:picMkLst>
            <pc:docMk/>
            <pc:sldMk cId="1947672735" sldId="270"/>
            <ac:picMk id="8" creationId="{AC24C5B3-D3D9-E4E1-B04E-BE1C873BB2DE}"/>
          </ac:picMkLst>
        </pc:picChg>
      </pc:sldChg>
      <pc:sldChg chg="addSp delSp modSp add mod replId chgLayout">
        <pc:chgData name="Cortes, Carolina" userId="S::carolina.cortes@hpi.uni-potsdam.de::7a2f693a-7441-41e0-98be-5f69e12f0ed0" providerId="AD" clId="Web-{1D8D7A59-8952-D141-1AEE-20C419BD3623}" dt="2025-10-09T13:27:15.899" v="4037" actId="1076"/>
        <pc:sldMkLst>
          <pc:docMk/>
          <pc:sldMk cId="1617528461" sldId="271"/>
        </pc:sldMkLst>
        <pc:spChg chg="mod ord">
          <ac:chgData name="Cortes, Carolina" userId="S::carolina.cortes@hpi.uni-potsdam.de::7a2f693a-7441-41e0-98be-5f69e12f0ed0" providerId="AD" clId="Web-{1D8D7A59-8952-D141-1AEE-20C419BD3623}" dt="2025-10-09T10:04:50.165" v="190"/>
          <ac:spMkLst>
            <pc:docMk/>
            <pc:sldMk cId="1617528461" sldId="271"/>
            <ac:spMk id="2" creationId="{02CB83C2-47ED-5B5B-B36B-8BB829949E98}"/>
          </ac:spMkLst>
        </pc:spChg>
        <pc:spChg chg="mod ord">
          <ac:chgData name="Cortes, Carolina" userId="S::carolina.cortes@hpi.uni-potsdam.de::7a2f693a-7441-41e0-98be-5f69e12f0ed0" providerId="AD" clId="Web-{1D8D7A59-8952-D141-1AEE-20C419BD3623}" dt="2025-10-09T10:04:50.165" v="190"/>
          <ac:spMkLst>
            <pc:docMk/>
            <pc:sldMk cId="1617528461" sldId="271"/>
            <ac:spMk id="5" creationId="{626EE453-B780-C270-6E8C-69A58DCD4EAA}"/>
          </ac:spMkLst>
        </pc:spChg>
        <pc:spChg chg="mod ord">
          <ac:chgData name="Cortes, Carolina" userId="S::carolina.cortes@hpi.uni-potsdam.de::7a2f693a-7441-41e0-98be-5f69e12f0ed0" providerId="AD" clId="Web-{1D8D7A59-8952-D141-1AEE-20C419BD3623}" dt="2025-10-09T13:27:15.899" v="4037" actId="1076"/>
          <ac:spMkLst>
            <pc:docMk/>
            <pc:sldMk cId="1617528461" sldId="271"/>
            <ac:spMk id="6" creationId="{18D08A25-70B9-6670-5A36-7EFDEBE5D9E3}"/>
          </ac:spMkLst>
        </pc:spChg>
        <pc:spChg chg="add mod">
          <ac:chgData name="Cortes, Carolina" userId="S::carolina.cortes@hpi.uni-potsdam.de::7a2f693a-7441-41e0-98be-5f69e12f0ed0" providerId="AD" clId="Web-{1D8D7A59-8952-D141-1AEE-20C419BD3623}" dt="2025-10-09T10:04:52.524" v="192"/>
          <ac:spMkLst>
            <pc:docMk/>
            <pc:sldMk cId="1617528461" sldId="271"/>
            <ac:spMk id="9" creationId="{6E18C5B5-7F36-AA91-D923-E48CC49D786C}"/>
          </ac:spMkLst>
        </pc:spChg>
      </pc:sldChg>
      <pc:sldChg chg="addSp delSp modSp add replId modNotes">
        <pc:chgData name="Cortes, Carolina" userId="S::carolina.cortes@hpi.uni-potsdam.de::7a2f693a-7441-41e0-98be-5f69e12f0ed0" providerId="AD" clId="Web-{1D8D7A59-8952-D141-1AEE-20C419BD3623}" dt="2025-10-09T11:30:19.086" v="1442"/>
        <pc:sldMkLst>
          <pc:docMk/>
          <pc:sldMk cId="2511286759" sldId="272"/>
        </pc:sldMkLst>
        <pc:spChg chg="add mod">
          <ac:chgData name="Cortes, Carolina" userId="S::carolina.cortes@hpi.uni-potsdam.de::7a2f693a-7441-41e0-98be-5f69e12f0ed0" providerId="AD" clId="Web-{1D8D7A59-8952-D141-1AEE-20C419BD3623}" dt="2025-10-09T10:04:03.804" v="170"/>
          <ac:spMkLst>
            <pc:docMk/>
            <pc:sldMk cId="2511286759" sldId="272"/>
            <ac:spMk id="4" creationId="{0FE60657-1FED-E826-6B1C-F6878D0A6D3F}"/>
          </ac:spMkLst>
        </pc:spChg>
        <pc:spChg chg="add">
          <ac:chgData name="Cortes, Carolina" userId="S::carolina.cortes@hpi.uni-potsdam.de::7a2f693a-7441-41e0-98be-5f69e12f0ed0" providerId="AD" clId="Web-{1D8D7A59-8952-D141-1AEE-20C419BD3623}" dt="2025-10-09T11:30:15.164" v="1441"/>
          <ac:spMkLst>
            <pc:docMk/>
            <pc:sldMk cId="2511286759" sldId="272"/>
            <ac:spMk id="9" creationId="{2C4D51C1-8A3F-8677-07FF-D7B2BB6246BF}"/>
          </ac:spMkLst>
        </pc:spChg>
      </pc:sldChg>
      <pc:sldChg chg="delSp modSp new mod chgLayout">
        <pc:chgData name="Cortes, Carolina" userId="S::carolina.cortes@hpi.uni-potsdam.de::7a2f693a-7441-41e0-98be-5f69e12f0ed0" providerId="AD" clId="Web-{1D8D7A59-8952-D141-1AEE-20C419BD3623}" dt="2025-10-09T10:05:06.384" v="196" actId="20577"/>
        <pc:sldMkLst>
          <pc:docMk/>
          <pc:sldMk cId="3870002472" sldId="273"/>
        </pc:sldMkLst>
        <pc:spChg chg="mod ord">
          <ac:chgData name="Cortes, Carolina" userId="S::carolina.cortes@hpi.uni-potsdam.de::7a2f693a-7441-41e0-98be-5f69e12f0ed0" providerId="AD" clId="Web-{1D8D7A59-8952-D141-1AEE-20C419BD3623}" dt="2025-10-09T10:05:06.384" v="196" actId="20577"/>
          <ac:spMkLst>
            <pc:docMk/>
            <pc:sldMk cId="3870002472" sldId="273"/>
            <ac:spMk id="2" creationId="{007DC53B-F840-01D7-00FC-C58945498F7B}"/>
          </ac:spMkLst>
        </pc:spChg>
        <pc:spChg chg="mod ord">
          <ac:chgData name="Cortes, Carolina" userId="S::carolina.cortes@hpi.uni-potsdam.de::7a2f693a-7441-41e0-98be-5f69e12f0ed0" providerId="AD" clId="Web-{1D8D7A59-8952-D141-1AEE-20C419BD3623}" dt="2025-10-09T10:05:01.352" v="194"/>
          <ac:spMkLst>
            <pc:docMk/>
            <pc:sldMk cId="3870002472" sldId="273"/>
            <ac:spMk id="3" creationId="{65868F13-0798-9653-7BA1-45368F877E2E}"/>
          </ac:spMkLst>
        </pc:spChg>
        <pc:spChg chg="mod ord">
          <ac:chgData name="Cortes, Carolina" userId="S::carolina.cortes@hpi.uni-potsdam.de::7a2f693a-7441-41e0-98be-5f69e12f0ed0" providerId="AD" clId="Web-{1D8D7A59-8952-D141-1AEE-20C419BD3623}" dt="2025-10-09T10:05:01.352" v="194"/>
          <ac:spMkLst>
            <pc:docMk/>
            <pc:sldMk cId="3870002472" sldId="273"/>
            <ac:spMk id="4" creationId="{BA2B314B-792C-A9DE-B199-D2694A0DA904}"/>
          </ac:spMkLst>
        </pc:spChg>
        <pc:spChg chg="mod ord">
          <ac:chgData name="Cortes, Carolina" userId="S::carolina.cortes@hpi.uni-potsdam.de::7a2f693a-7441-41e0-98be-5f69e12f0ed0" providerId="AD" clId="Web-{1D8D7A59-8952-D141-1AEE-20C419BD3623}" dt="2025-10-09T10:05:01.352" v="194"/>
          <ac:spMkLst>
            <pc:docMk/>
            <pc:sldMk cId="3870002472" sldId="273"/>
            <ac:spMk id="5" creationId="{E18523BB-9BC9-D139-9E30-D65D896FBFC1}"/>
          </ac:spMkLst>
        </pc:spChg>
      </pc:sldChg>
      <pc:sldChg chg="addSp delSp modSp new add del mod modClrScheme chgLayout modNotes">
        <pc:chgData name="Cortes, Carolina" userId="S::carolina.cortes@hpi.uni-potsdam.de::7a2f693a-7441-41e0-98be-5f69e12f0ed0" providerId="AD" clId="Web-{1D8D7A59-8952-D141-1AEE-20C419BD3623}" dt="2025-10-09T12:00:37.804" v="1602"/>
        <pc:sldMkLst>
          <pc:docMk/>
          <pc:sldMk cId="2072996846" sldId="274"/>
        </pc:sldMkLst>
        <pc:spChg chg="mod ord">
          <ac:chgData name="Cortes, Carolina" userId="S::carolina.cortes@hpi.uni-potsdam.de::7a2f693a-7441-41e0-98be-5f69e12f0ed0" providerId="AD" clId="Web-{1D8D7A59-8952-D141-1AEE-20C419BD3623}" dt="2025-10-09T10:06:25.104" v="211" actId="20577"/>
          <ac:spMkLst>
            <pc:docMk/>
            <pc:sldMk cId="2072996846" sldId="274"/>
            <ac:spMk id="2" creationId="{78EFE93A-CBAB-ECBC-0FCA-EA34B0BDBA2D}"/>
          </ac:spMkLst>
        </pc:spChg>
        <pc:spChg chg="add mod">
          <ac:chgData name="Cortes, Carolina" userId="S::carolina.cortes@hpi.uni-potsdam.de::7a2f693a-7441-41e0-98be-5f69e12f0ed0" providerId="AD" clId="Web-{1D8D7A59-8952-D141-1AEE-20C419BD3623}" dt="2025-10-09T11:24:50.371" v="1400"/>
          <ac:spMkLst>
            <pc:docMk/>
            <pc:sldMk cId="2072996846" sldId="274"/>
            <ac:spMk id="4" creationId="{E00CFFDF-99AC-69A3-E943-10BF44C2149F}"/>
          </ac:spMkLst>
        </pc:spChg>
      </pc:sldChg>
      <pc:sldChg chg="addSp delSp modSp add ord replId">
        <pc:chgData name="Cortes, Carolina" userId="S::carolina.cortes@hpi.uni-potsdam.de::7a2f693a-7441-41e0-98be-5f69e12f0ed0" providerId="AD" clId="Web-{1D8D7A59-8952-D141-1AEE-20C419BD3623}" dt="2025-10-09T10:11:22.545" v="273" actId="1076"/>
        <pc:sldMkLst>
          <pc:docMk/>
          <pc:sldMk cId="3318133935" sldId="275"/>
        </pc:sldMkLst>
        <pc:spChg chg="mod">
          <ac:chgData name="Cortes, Carolina" userId="S::carolina.cortes@hpi.uni-potsdam.de::7a2f693a-7441-41e0-98be-5f69e12f0ed0" providerId="AD" clId="Web-{1D8D7A59-8952-D141-1AEE-20C419BD3623}" dt="2025-10-09T10:09:25.279" v="248" actId="20577"/>
          <ac:spMkLst>
            <pc:docMk/>
            <pc:sldMk cId="3318133935" sldId="275"/>
            <ac:spMk id="2" creationId="{468BE6F4-02D8-AD77-76B6-BEF2F9400809}"/>
          </ac:spMkLst>
        </pc:spChg>
        <pc:picChg chg="add mod">
          <ac:chgData name="Cortes, Carolina" userId="S::carolina.cortes@hpi.uni-potsdam.de::7a2f693a-7441-41e0-98be-5f69e12f0ed0" providerId="AD" clId="Web-{1D8D7A59-8952-D141-1AEE-20C419BD3623}" dt="2025-10-09T10:11:22.545" v="273" actId="1076"/>
          <ac:picMkLst>
            <pc:docMk/>
            <pc:sldMk cId="3318133935" sldId="275"/>
            <ac:picMk id="3" creationId="{E429BCF5-0386-4405-7996-7FC9F44B8909}"/>
          </ac:picMkLst>
        </pc:picChg>
      </pc:sldChg>
      <pc:sldChg chg="addSp delSp modSp add replId">
        <pc:chgData name="Cortes, Carolina" userId="S::carolina.cortes@hpi.uni-potsdam.de::7a2f693a-7441-41e0-98be-5f69e12f0ed0" providerId="AD" clId="Web-{1D8D7A59-8952-D141-1AEE-20C419BD3623}" dt="2025-10-09T10:11:29.046" v="274" actId="1076"/>
        <pc:sldMkLst>
          <pc:docMk/>
          <pc:sldMk cId="2235113499" sldId="276"/>
        </pc:sldMkLst>
        <pc:spChg chg="mod">
          <ac:chgData name="Cortes, Carolina" userId="S::carolina.cortes@hpi.uni-potsdam.de::7a2f693a-7441-41e0-98be-5f69e12f0ed0" providerId="AD" clId="Web-{1D8D7A59-8952-D141-1AEE-20C419BD3623}" dt="2025-10-09T10:09:38.013" v="264" actId="20577"/>
          <ac:spMkLst>
            <pc:docMk/>
            <pc:sldMk cId="2235113499" sldId="276"/>
            <ac:spMk id="2" creationId="{BFE28699-AEB5-FDE3-D2ED-AF36D4B1B158}"/>
          </ac:spMkLst>
        </pc:spChg>
        <pc:picChg chg="add mod">
          <ac:chgData name="Cortes, Carolina" userId="S::carolina.cortes@hpi.uni-potsdam.de::7a2f693a-7441-41e0-98be-5f69e12f0ed0" providerId="AD" clId="Web-{1D8D7A59-8952-D141-1AEE-20C419BD3623}" dt="2025-10-09T10:11:29.046" v="274" actId="1076"/>
          <ac:picMkLst>
            <pc:docMk/>
            <pc:sldMk cId="2235113499" sldId="276"/>
            <ac:picMk id="3" creationId="{7558D7A5-D538-C9FE-442A-069916EFCD7B}"/>
          </ac:picMkLst>
        </pc:picChg>
      </pc:sldChg>
      <pc:sldChg chg="addSp delSp modSp new del modNotes">
        <pc:chgData name="Cortes, Carolina" userId="S::carolina.cortes@hpi.uni-potsdam.de::7a2f693a-7441-41e0-98be-5f69e12f0ed0" providerId="AD" clId="Web-{1D8D7A59-8952-D141-1AEE-20C419BD3623}" dt="2025-10-09T12:11:25.359" v="2207"/>
        <pc:sldMkLst>
          <pc:docMk/>
          <pc:sldMk cId="3621586489" sldId="277"/>
        </pc:sldMkLst>
      </pc:sldChg>
      <pc:sldChg chg="add del replId">
        <pc:chgData name="Cortes, Carolina" userId="S::carolina.cortes@hpi.uni-potsdam.de::7a2f693a-7441-41e0-98be-5f69e12f0ed0" providerId="AD" clId="Web-{1D8D7A59-8952-D141-1AEE-20C419BD3623}" dt="2025-10-09T10:09:03.857" v="243"/>
        <pc:sldMkLst>
          <pc:docMk/>
          <pc:sldMk cId="3843993480" sldId="277"/>
        </pc:sldMkLst>
      </pc:sldChg>
      <pc:sldChg chg="addSp delSp modSp add replId">
        <pc:chgData name="Cortes, Carolina" userId="S::carolina.cortes@hpi.uni-potsdam.de::7a2f693a-7441-41e0-98be-5f69e12f0ed0" providerId="AD" clId="Web-{1D8D7A59-8952-D141-1AEE-20C419BD3623}" dt="2025-10-09T16:39:41.240" v="4363" actId="1076"/>
        <pc:sldMkLst>
          <pc:docMk/>
          <pc:sldMk cId="2562205958" sldId="278"/>
        </pc:sldMkLst>
      </pc:sldChg>
      <pc:sldChg chg="addSp delSp modSp add replId modNotes">
        <pc:chgData name="Cortes, Carolina" userId="S::carolina.cortes@hpi.uni-potsdam.de::7a2f693a-7441-41e0-98be-5f69e12f0ed0" providerId="AD" clId="Web-{1D8D7A59-8952-D141-1AEE-20C419BD3623}" dt="2025-10-09T16:31:11.529" v="4351" actId="20577"/>
        <pc:sldMkLst>
          <pc:docMk/>
          <pc:sldMk cId="2416844971" sldId="279"/>
        </pc:sldMkLst>
        <pc:spChg chg="mod">
          <ac:chgData name="Cortes, Carolina" userId="S::carolina.cortes@hpi.uni-potsdam.de::7a2f693a-7441-41e0-98be-5f69e12f0ed0" providerId="AD" clId="Web-{1D8D7A59-8952-D141-1AEE-20C419BD3623}" dt="2025-10-09T16:31:11.529" v="4351" actId="20577"/>
          <ac:spMkLst>
            <pc:docMk/>
            <pc:sldMk cId="2416844971" sldId="279"/>
            <ac:spMk id="2" creationId="{83BA46B3-CBD1-1482-0FAF-9C2BC7C4BCA1}"/>
          </ac:spMkLst>
        </pc:spChg>
        <pc:spChg chg="add mod">
          <ac:chgData name="Cortes, Carolina" userId="S::carolina.cortes@hpi.uni-potsdam.de::7a2f693a-7441-41e0-98be-5f69e12f0ed0" providerId="AD" clId="Web-{1D8D7A59-8952-D141-1AEE-20C419BD3623}" dt="2025-10-09T13:27:50.743" v="4043"/>
          <ac:spMkLst>
            <pc:docMk/>
            <pc:sldMk cId="2416844971" sldId="279"/>
            <ac:spMk id="11" creationId="{37C3EFC4-5D99-CACF-F723-7AA9CB3733C2}"/>
          </ac:spMkLst>
        </pc:spChg>
      </pc:sldChg>
      <pc:sldChg chg="modSp add replId modNotes">
        <pc:chgData name="Cortes, Carolina" userId="S::carolina.cortes@hpi.uni-potsdam.de::7a2f693a-7441-41e0-98be-5f69e12f0ed0" providerId="AD" clId="Web-{1D8D7A59-8952-D141-1AEE-20C419BD3623}" dt="2025-10-09T13:27:07.118" v="4036" actId="1076"/>
        <pc:sldMkLst>
          <pc:docMk/>
          <pc:sldMk cId="2296180146" sldId="280"/>
        </pc:sldMkLst>
        <pc:spChg chg="mod">
          <ac:chgData name="Cortes, Carolina" userId="S::carolina.cortes@hpi.uni-potsdam.de::7a2f693a-7441-41e0-98be-5f69e12f0ed0" providerId="AD" clId="Web-{1D8D7A59-8952-D141-1AEE-20C419BD3623}" dt="2025-10-09T12:57:53.651" v="2893" actId="20577"/>
          <ac:spMkLst>
            <pc:docMk/>
            <pc:sldMk cId="2296180146" sldId="280"/>
            <ac:spMk id="2" creationId="{A57E548F-3A90-2B3C-89E0-24674317EC9D}"/>
          </ac:spMkLst>
        </pc:spChg>
        <pc:spChg chg="mod">
          <ac:chgData name="Cortes, Carolina" userId="S::carolina.cortes@hpi.uni-potsdam.de::7a2f693a-7441-41e0-98be-5f69e12f0ed0" providerId="AD" clId="Web-{1D8D7A59-8952-D141-1AEE-20C419BD3623}" dt="2025-10-09T13:27:07.118" v="4036" actId="1076"/>
          <ac:spMkLst>
            <pc:docMk/>
            <pc:sldMk cId="2296180146" sldId="280"/>
            <ac:spMk id="6" creationId="{97471C49-ABAF-7FB8-59C9-9594307E4D91}"/>
          </ac:spMkLst>
        </pc:spChg>
      </pc:sldChg>
      <pc:sldChg chg="addSp delSp modSp new">
        <pc:chgData name="Cortes, Carolina" userId="S::carolina.cortes@hpi.uni-potsdam.de::7a2f693a-7441-41e0-98be-5f69e12f0ed0" providerId="AD" clId="Web-{1D8D7A59-8952-D141-1AEE-20C419BD3623}" dt="2025-10-09T15:47:44.942" v="4244"/>
        <pc:sldMkLst>
          <pc:docMk/>
          <pc:sldMk cId="415994363" sldId="281"/>
        </pc:sldMkLst>
        <pc:spChg chg="mod">
          <ac:chgData name="Cortes, Carolina" userId="S::carolina.cortes@hpi.uni-potsdam.de::7a2f693a-7441-41e0-98be-5f69e12f0ed0" providerId="AD" clId="Web-{1D8D7A59-8952-D141-1AEE-20C419BD3623}" dt="2025-10-09T15:09:16.460" v="4227" actId="20577"/>
          <ac:spMkLst>
            <pc:docMk/>
            <pc:sldMk cId="415994363" sldId="281"/>
            <ac:spMk id="2" creationId="{2348E03C-7D32-B697-DC97-94BED5F5634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04F3107C-E474-47F4-B2C2-93FF3958C4EE}" type="datetimeFigureOut">
              <a:rPr lang="de-DE" smtClean="0"/>
              <a:t>27.10.25</a:t>
            </a:fld>
            <a:endParaRPr lang="de-DE"/>
          </a:p>
        </p:txBody>
      </p:sp>
      <p:sp>
        <p:nvSpPr>
          <p:cNvPr id="4" name="Folienbildplatzhalter 3"/>
          <p:cNvSpPr>
            <a:spLocks noGrp="1" noRot="1" noChangeAspect="1"/>
          </p:cNvSpPr>
          <p:nvPr>
            <p:ph type="sldImg" idx="2"/>
          </p:nvPr>
        </p:nvSpPr>
        <p:spPr>
          <a:xfrm>
            <a:off x="438150" y="1235075"/>
            <a:ext cx="5921375" cy="3330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377318"/>
            <a:ext cx="2945659" cy="49534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50443" y="9377318"/>
            <a:ext cx="2945659" cy="495347"/>
          </a:xfrm>
          <a:prstGeom prst="rect">
            <a:avLst/>
          </a:prstGeom>
        </p:spPr>
        <p:txBody>
          <a:bodyPr vert="horz" lIns="91440" tIns="45720" rIns="91440" bIns="45720" rtlCol="0" anchor="b"/>
          <a:lstStyle>
            <a:lvl1pPr algn="r">
              <a:defRPr sz="1200"/>
            </a:lvl1pPr>
          </a:lstStyle>
          <a:p>
            <a:fld id="{8A632390-0F26-4C9B-9F21-BF5A396362EA}" type="slidenum">
              <a:rPr lang="de-DE" smtClean="0"/>
              <a:t>‹#›</a:t>
            </a:fld>
            <a:endParaRPr lang="de-DE"/>
          </a:p>
        </p:txBody>
      </p:sp>
    </p:spTree>
    <p:extLst>
      <p:ext uri="{BB962C8B-B14F-4D97-AF65-F5344CB8AC3E}">
        <p14:creationId xmlns:p14="http://schemas.microsoft.com/office/powerpoint/2010/main" val="1628321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Y" dirty="0"/>
          </a:p>
        </p:txBody>
      </p:sp>
      <p:sp>
        <p:nvSpPr>
          <p:cNvPr id="4" name="Slide Number Placeholder 3"/>
          <p:cNvSpPr>
            <a:spLocks noGrp="1"/>
          </p:cNvSpPr>
          <p:nvPr>
            <p:ph type="sldNum" sz="quarter" idx="5"/>
          </p:nvPr>
        </p:nvSpPr>
        <p:spPr/>
        <p:txBody>
          <a:bodyPr/>
          <a:lstStyle/>
          <a:p>
            <a:fld id="{8A632390-0F26-4C9B-9F21-BF5A396362EA}" type="slidenum">
              <a:rPr lang="de-DE" smtClean="0"/>
              <a:t>1</a:t>
            </a:fld>
            <a:endParaRPr lang="de-DE"/>
          </a:p>
        </p:txBody>
      </p:sp>
    </p:spTree>
    <p:extLst>
      <p:ext uri="{BB962C8B-B14F-4D97-AF65-F5344CB8AC3E}">
        <p14:creationId xmlns:p14="http://schemas.microsoft.com/office/powerpoint/2010/main" val="3790218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exemplify our approach, I chose the Intrinsic group of dimensions, which consists of dimensions that are independent of the user’s context, and assess whether data accurately, compactly, and completely represent the real world, and whether the data is logically consistent</a:t>
            </a:r>
          </a:p>
        </p:txBody>
      </p:sp>
      <p:sp>
        <p:nvSpPr>
          <p:cNvPr id="4" name="Slide Number Placeholder 3"/>
          <p:cNvSpPr>
            <a:spLocks noGrp="1"/>
          </p:cNvSpPr>
          <p:nvPr>
            <p:ph type="sldNum" sz="quarter" idx="5"/>
          </p:nvPr>
        </p:nvSpPr>
        <p:spPr/>
        <p:txBody>
          <a:bodyPr/>
          <a:lstStyle/>
          <a:p>
            <a:fld id="{8A632390-0F26-4C9B-9F21-BF5A396362EA}" type="slidenum">
              <a:rPr lang="de-DE" smtClean="0"/>
              <a:t>10</a:t>
            </a:fld>
            <a:endParaRPr lang="de-DE"/>
          </a:p>
        </p:txBody>
      </p:sp>
    </p:spTree>
    <p:extLst>
      <p:ext uri="{BB962C8B-B14F-4D97-AF65-F5344CB8AC3E}">
        <p14:creationId xmlns:p14="http://schemas.microsoft.com/office/powerpoint/2010/main" val="902017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7570-6BE8-0A51-C74A-C5F1E2A5A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F55CA-4836-8F93-931D-11FB02F244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B9688-F57C-23D0-3340-0B00BC3F2E36}"/>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From this group, I considered the dimension Consistency, which according to Zaveri et al. means that a knowledge base contains no (logical or formal) contradictions according to its knowledge representation and inference mechanisms.</a:t>
            </a:r>
            <a:endParaRPr lang="en-US" b="0" dirty="0">
              <a:effectLst/>
            </a:endParaRPr>
          </a:p>
          <a:p>
            <a:pPr rtl="0"/>
            <a:r>
              <a:rPr lang="en-US" sz="1200" b="0" i="0" u="none" strike="noStrike" kern="1200" dirty="0">
                <a:solidFill>
                  <a:schemeClr val="tx1"/>
                </a:solidFill>
                <a:effectLst/>
                <a:latin typeface="+mn-lt"/>
                <a:ea typeface="+mn-ea"/>
                <a:cs typeface="+mn-cs"/>
              </a:rPr>
              <a:t>For this dimension, the survey identified 10 metrics, from which I chose the one that checks the correct use of inverse-functional properties.</a:t>
            </a:r>
            <a:endParaRPr lang="en-US" b="0" dirty="0">
              <a:effectLst/>
            </a:endParaRPr>
          </a:p>
          <a:p>
            <a:endParaRPr lang="en-US" b="0" dirty="0">
              <a:effectLst/>
            </a:endParaRPr>
          </a:p>
          <a:p>
            <a:pPr rtl="0"/>
            <a:r>
              <a:rPr lang="en-US" sz="1200" b="0" i="0" u="none" strike="noStrike" kern="1200" dirty="0">
                <a:solidFill>
                  <a:schemeClr val="tx1"/>
                </a:solidFill>
                <a:effectLst/>
                <a:latin typeface="+mn-lt"/>
                <a:ea typeface="+mn-ea"/>
                <a:cs typeface="+mn-cs"/>
              </a:rPr>
              <a:t>An inverse-functional property resembles the notion of key in relational databases</a:t>
            </a:r>
            <a:br>
              <a:rPr lang="en-US" dirty="0"/>
            </a:br>
            <a:r>
              <a:rPr lang="en-US" sz="1200" b="0" i="0" u="none" strike="noStrike" kern="1200" dirty="0">
                <a:solidFill>
                  <a:schemeClr val="tx1"/>
                </a:solidFill>
                <a:effectLst/>
                <a:latin typeface="+mn-lt"/>
                <a:ea typeface="+mn-ea"/>
                <a:cs typeface="+mn-cs"/>
              </a:rPr>
              <a:t>For example, the passport number of a person can be modeled as an </a:t>
            </a:r>
            <a:r>
              <a:rPr lang="en-US" sz="1200" b="0" i="0" u="none" strike="noStrike" kern="1200" dirty="0" err="1">
                <a:solidFill>
                  <a:schemeClr val="tx1"/>
                </a:solidFill>
                <a:effectLst/>
                <a:latin typeface="+mn-lt"/>
                <a:ea typeface="+mn-ea"/>
                <a:cs typeface="+mn-cs"/>
              </a:rPr>
              <a:t>InverseFunctionalProperty</a:t>
            </a:r>
            <a:r>
              <a:rPr lang="en-US" sz="1200" b="0" i="0" u="none" strike="noStrike" kern="1200" dirty="0">
                <a:solidFill>
                  <a:schemeClr val="tx1"/>
                </a:solidFill>
                <a:effectLst/>
                <a:latin typeface="+mn-lt"/>
                <a:ea typeface="+mn-ea"/>
                <a:cs typeface="+mn-cs"/>
              </a:rPr>
              <a:t>, since it identifies exactly 1 person.</a:t>
            </a:r>
            <a:endParaRPr lang="en-UY"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80D9F498-5B1E-18AE-61CC-392C5B070D64}"/>
              </a:ext>
            </a:extLst>
          </p:cNvPr>
          <p:cNvSpPr>
            <a:spLocks noGrp="1"/>
          </p:cNvSpPr>
          <p:nvPr>
            <p:ph type="sldNum" sz="quarter" idx="5"/>
          </p:nvPr>
        </p:nvSpPr>
        <p:spPr/>
        <p:txBody>
          <a:bodyPr/>
          <a:lstStyle/>
          <a:p>
            <a:fld id="{8A632390-0F26-4C9B-9F21-BF5A396362EA}" type="slidenum">
              <a:rPr lang="de-DE" smtClean="0"/>
              <a:t>11</a:t>
            </a:fld>
            <a:endParaRPr lang="de-DE"/>
          </a:p>
        </p:txBody>
      </p:sp>
    </p:spTree>
    <p:extLst>
      <p:ext uri="{BB962C8B-B14F-4D97-AF65-F5344CB8AC3E}">
        <p14:creationId xmlns:p14="http://schemas.microsoft.com/office/powerpoint/2010/main" val="3413725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AA743-46B9-C6F8-BF09-997B30B3E7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3D5CB-9E98-966D-7303-0C4BB11EDC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B21D8-7FEC-610F-E11C-4F8523724113}"/>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So, to check the correct usage of an inverse-functional property, we defined a SHACL shape that verifies that each object has only one incoming link.</a:t>
            </a:r>
            <a:endParaRPr lang="en-US" b="0" dirty="0">
              <a:effectLst/>
            </a:endParaRPr>
          </a:p>
          <a:p>
            <a:endParaRPr lang="en-US" b="0" dirty="0">
              <a:effectLst/>
            </a:endParaRPr>
          </a:p>
          <a:p>
            <a:br>
              <a:rPr lang="en-US" dirty="0"/>
            </a:br>
            <a:endParaRPr lang="en-UY"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8F7010BD-1013-D77F-7329-6A4916E6E95E}"/>
              </a:ext>
            </a:extLst>
          </p:cNvPr>
          <p:cNvSpPr>
            <a:spLocks noGrp="1"/>
          </p:cNvSpPr>
          <p:nvPr>
            <p:ph type="sldNum" sz="quarter" idx="5"/>
          </p:nvPr>
        </p:nvSpPr>
        <p:spPr/>
        <p:txBody>
          <a:bodyPr/>
          <a:lstStyle/>
          <a:p>
            <a:fld id="{8A632390-0F26-4C9B-9F21-BF5A396362EA}" type="slidenum">
              <a:rPr lang="de-DE" smtClean="0"/>
              <a:t>12</a:t>
            </a:fld>
            <a:endParaRPr lang="de-DE"/>
          </a:p>
        </p:txBody>
      </p:sp>
    </p:spTree>
    <p:extLst>
      <p:ext uri="{BB962C8B-B14F-4D97-AF65-F5344CB8AC3E}">
        <p14:creationId xmlns:p14="http://schemas.microsoft.com/office/powerpoint/2010/main" val="148719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A4514-F8A7-9772-D891-4E3F1DBCF0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8EEDD-A32C-2713-D6F3-E834316778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4B823-F828-E0E4-3044-90DF4A453872}"/>
              </a:ext>
            </a:extLst>
          </p:cNvPr>
          <p:cNvSpPr>
            <a:spLocks noGrp="1"/>
          </p:cNvSpPr>
          <p:nvPr>
            <p:ph type="body" idx="1"/>
          </p:nvPr>
        </p:nvSpPr>
        <p:spPr/>
        <p:txBody>
          <a:bodyPr/>
          <a:lstStyle/>
          <a:p>
            <a:r>
              <a:rPr lang="en-US" b="0" dirty="0">
                <a:effectLst/>
              </a:rPr>
              <a:t>Suppose we had a graph like this one, since the passport object has 2 incoming links, it will be outputted in the validation report for this shape</a:t>
            </a:r>
          </a:p>
        </p:txBody>
      </p:sp>
      <p:sp>
        <p:nvSpPr>
          <p:cNvPr id="4" name="Slide Number Placeholder 3">
            <a:extLst>
              <a:ext uri="{FF2B5EF4-FFF2-40B4-BE49-F238E27FC236}">
                <a16:creationId xmlns:a16="http://schemas.microsoft.com/office/drawing/2014/main" id="{0382F0CD-8F03-52E3-A214-3ABAD435E81D}"/>
              </a:ext>
            </a:extLst>
          </p:cNvPr>
          <p:cNvSpPr>
            <a:spLocks noGrp="1"/>
          </p:cNvSpPr>
          <p:nvPr>
            <p:ph type="sldNum" sz="quarter" idx="5"/>
          </p:nvPr>
        </p:nvSpPr>
        <p:spPr/>
        <p:txBody>
          <a:bodyPr/>
          <a:lstStyle/>
          <a:p>
            <a:fld id="{8A632390-0F26-4C9B-9F21-BF5A396362EA}" type="slidenum">
              <a:rPr lang="de-DE" smtClean="0"/>
              <a:t>13</a:t>
            </a:fld>
            <a:endParaRPr lang="de-DE"/>
          </a:p>
        </p:txBody>
      </p:sp>
    </p:spTree>
    <p:extLst>
      <p:ext uri="{BB962C8B-B14F-4D97-AF65-F5344CB8AC3E}">
        <p14:creationId xmlns:p14="http://schemas.microsoft.com/office/powerpoint/2010/main" val="2719265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41D0E-7625-2BBB-053E-9770779AD5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6268DB-986E-6F75-301B-B296EA7553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45130-9EA0-037E-D16D-586891C3882E}"/>
              </a:ext>
            </a:extLst>
          </p:cNvPr>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Since this shape depends on a specific inverse functional property, to get a measure value, we first calculate an individual score per property: 1 if there are no violations and 0 otherwise, and then we to get the final measure we aggregate the scores for all properties by calculating the number of inverse-functional properties correctly used to the total amount of inverse-functional properties that were used to instantiate the shape. And here we consider an inverse-functional property as correctly used if its individual score was 1</a:t>
            </a:r>
          </a:p>
          <a:p>
            <a:r>
              <a:rPr lang="en-UY" sz="1200" b="0" i="0" u="none" strike="noStrike" kern="1200" dirty="0">
                <a:solidFill>
                  <a:schemeClr val="tx1"/>
                </a:solidFill>
                <a:effectLst/>
                <a:latin typeface="+mn-lt"/>
                <a:ea typeface="+mn-ea"/>
                <a:cs typeface="Calibri" panose="020F0502020204030204"/>
              </a:rPr>
              <a:t>Note:</a:t>
            </a:r>
          </a:p>
          <a:p>
            <a:r>
              <a:rPr lang="en-UY" sz="1200" b="0" i="0" u="none" strike="noStrike" kern="1200" dirty="0">
                <a:solidFill>
                  <a:schemeClr val="tx1"/>
                </a:solidFill>
                <a:effectLst/>
                <a:latin typeface="+mn-lt"/>
                <a:ea typeface="+mn-ea"/>
                <a:cs typeface="Calibri" panose="020F0502020204030204"/>
              </a:rPr>
              <a:t>extende the text box</a:t>
            </a:r>
            <a:endParaRPr lang="en-US" sz="1200"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3B866CF-CEE7-871F-CD66-7E155588953D}"/>
              </a:ext>
            </a:extLst>
          </p:cNvPr>
          <p:cNvSpPr>
            <a:spLocks noGrp="1"/>
          </p:cNvSpPr>
          <p:nvPr>
            <p:ph type="sldNum" sz="quarter" idx="5"/>
          </p:nvPr>
        </p:nvSpPr>
        <p:spPr/>
        <p:txBody>
          <a:bodyPr/>
          <a:lstStyle/>
          <a:p>
            <a:fld id="{8A632390-0F26-4C9B-9F21-BF5A396362EA}" type="slidenum">
              <a:rPr lang="de-DE" smtClean="0"/>
              <a:t>14</a:t>
            </a:fld>
            <a:endParaRPr lang="de-DE"/>
          </a:p>
        </p:txBody>
      </p:sp>
    </p:spTree>
    <p:extLst>
      <p:ext uri="{BB962C8B-B14F-4D97-AF65-F5344CB8AC3E}">
        <p14:creationId xmlns:p14="http://schemas.microsoft.com/office/powerpoint/2010/main" val="2853536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Here we can see the result of our study for a single group of dimensions, where we marked with green the metrics for which we could define a SHACL shape, with yellow those that can be partially covered, and with red the ones that can’t be covered at all.</a:t>
            </a:r>
          </a:p>
          <a:p>
            <a:endParaRPr lang="en-US" dirty="0">
              <a:ea typeface="Calibri"/>
              <a:cs typeface="Calibri"/>
            </a:endParaRPr>
          </a:p>
          <a:p>
            <a:r>
              <a:rPr lang="en-US" dirty="0">
                <a:ea typeface="Calibri"/>
                <a:cs typeface="Calibri"/>
              </a:rPr>
              <a:t>For example, for the dimension Semantic Accuracy we can see that the metric No inaccurate values can be partially covered, since it checks 3 aspects: whether functional dependencies hold in the data, by comparing literal values of a resource, or via crowd-sourcing.  This metric is partially covered, since checking FDs and doing crowd-sourcing cannot be accomplished with </a:t>
            </a:r>
            <a:r>
              <a:rPr lang="en-US" dirty="0" err="1">
                <a:ea typeface="Calibri"/>
                <a:cs typeface="Calibri"/>
              </a:rPr>
              <a:t>shacl</a:t>
            </a:r>
            <a:r>
              <a:rPr lang="en-US" dirty="0">
                <a:ea typeface="Calibri"/>
                <a:cs typeface="Calibri"/>
              </a:rPr>
              <a:t> core</a:t>
            </a:r>
          </a:p>
          <a:p>
            <a:endParaRPr lang="en-US" dirty="0">
              <a:ea typeface="Calibri"/>
              <a:cs typeface="Calibri"/>
            </a:endParaRPr>
          </a:p>
          <a:p>
            <a:r>
              <a:rPr lang="en-US" dirty="0">
                <a:ea typeface="Calibri"/>
                <a:cs typeface="Calibri"/>
              </a:rPr>
              <a:t>On the other hand, for the dimension Consistency, the metric that verifies that entities aren’t members of disjoint classes can be fully covered, since we defined a shape that verifies this and outputs entities that are instances of disjoint classes as violations.</a:t>
            </a:r>
          </a:p>
          <a:p>
            <a:endParaRPr lang="en-US" dirty="0">
              <a:ea typeface="Calibri"/>
              <a:cs typeface="Calibri"/>
            </a:endParaRPr>
          </a:p>
          <a:p>
            <a:r>
              <a:rPr lang="en-US" dirty="0">
                <a:ea typeface="Calibri"/>
                <a:cs typeface="Calibri"/>
              </a:rPr>
              <a:t>Lastly, for the dimension Conciseness we can see a case of a metric that cannot be covered at all with SHACL core, which is the metric “Usage of unambiguous annotations/labels”, since recognizing ambiguous annotations requires understanding their semantics.</a:t>
            </a:r>
          </a:p>
          <a:p>
            <a:endParaRPr lang="en-US" dirty="0">
              <a:ea typeface="Calibri"/>
              <a:cs typeface="Calibri"/>
            </a:endParaRPr>
          </a:p>
          <a:p>
            <a:endParaRPr lang="en-US" dirty="0">
              <a:ea typeface="Calibri"/>
              <a:cs typeface="Calibri"/>
            </a:endParaRPr>
          </a:p>
          <a:p>
            <a:r>
              <a:rPr lang="en-US" dirty="0">
                <a:ea typeface="Calibri"/>
                <a:cs typeface="Calibri"/>
              </a:rPr>
              <a:t>8 n</a:t>
            </a:r>
          </a:p>
          <a:p>
            <a:r>
              <a:rPr lang="en-US" dirty="0">
                <a:ea typeface="Calibri"/>
                <a:cs typeface="Calibri"/>
              </a:rPr>
              <a:t>6 y</a:t>
            </a:r>
          </a:p>
          <a:p>
            <a:r>
              <a:rPr lang="en-US" dirty="0">
                <a:ea typeface="Calibri"/>
                <a:cs typeface="Calibri"/>
              </a:rPr>
              <a:t>11 p</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8A632390-0F26-4C9B-9F21-BF5A396362EA}" type="slidenum">
              <a:rPr lang="de-DE" smtClean="0"/>
              <a:t>15</a:t>
            </a:fld>
            <a:endParaRPr lang="de-DE"/>
          </a:p>
        </p:txBody>
      </p:sp>
    </p:spTree>
    <p:extLst>
      <p:ext uri="{BB962C8B-B14F-4D97-AF65-F5344CB8AC3E}">
        <p14:creationId xmlns:p14="http://schemas.microsoft.com/office/powerpoint/2010/main" val="4153936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917C3-96DB-8F53-50F0-C221EE8EFB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43B769-80E7-57F8-C0BD-DD8701DEA4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459911-ADA6-2A04-DFC9-0EBBA8B563C5}"/>
              </a:ext>
            </a:extLst>
          </p:cNvPr>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Now, for the definition of the shapes we made the following assumptions:</a:t>
            </a:r>
            <a:endParaRPr lang="en-US" b="0">
              <a:effectLst/>
            </a:endParaRPr>
          </a:p>
          <a:p>
            <a:pPr marL="228600" indent="-228600" rtl="0" fontAlgn="base">
              <a:buFont typeface="+mj-lt"/>
              <a:buAutoNum type="arabicPeriod"/>
            </a:pPr>
            <a:r>
              <a:rPr lang="en-US" sz="1200" b="0" i="0" u="none" strike="noStrike" kern="1200">
                <a:solidFill>
                  <a:schemeClr val="tx1"/>
                </a:solidFill>
                <a:effectLst/>
                <a:latin typeface="+mn-lt"/>
                <a:ea typeface="+mn-ea"/>
                <a:cs typeface="+mn-cs"/>
              </a:rPr>
              <a:t>All entities are explicitly typed</a:t>
            </a:r>
          </a:p>
          <a:p>
            <a:pPr marL="228600" indent="-228600" rtl="0" fontAlgn="base">
              <a:buFont typeface="+mj-lt"/>
              <a:buAutoNum type="arabicPeriod"/>
            </a:pPr>
            <a:r>
              <a:rPr lang="en-US" sz="1200" b="0" i="0" u="none" strike="noStrike" kern="1200">
                <a:solidFill>
                  <a:schemeClr val="tx1"/>
                </a:solidFill>
                <a:effectLst/>
                <a:latin typeface="+mn-lt"/>
                <a:ea typeface="+mn-ea"/>
                <a:cs typeface="+mn-cs"/>
              </a:rPr>
              <a:t>The ontology is sufficiently defined</a:t>
            </a:r>
          </a:p>
          <a:p>
            <a:pPr marL="228600" indent="-228600" rtl="0" fontAlgn="base">
              <a:buFont typeface="+mj-lt"/>
              <a:buAutoNum type="arabicPeriod"/>
            </a:pPr>
            <a:r>
              <a:rPr lang="en-US" sz="1200" b="0" i="0" u="none" strike="noStrike" kern="1200">
                <a:solidFill>
                  <a:schemeClr val="tx1"/>
                </a:solidFill>
                <a:effectLst/>
                <a:latin typeface="+mn-lt"/>
                <a:ea typeface="+mn-ea"/>
                <a:cs typeface="+mn-cs"/>
              </a:rPr>
              <a:t>Relevant domain knowledge is available for shape instantiation.</a:t>
            </a:r>
          </a:p>
          <a:p>
            <a:pPr marL="228600" indent="-228600">
              <a:buFont typeface="+mj-lt"/>
              <a:buAutoNum type="arabicPeriod"/>
            </a:pPr>
            <a:endParaRPr lang="en-US"/>
          </a:p>
          <a:p>
            <a:endParaRPr lang="en-US"/>
          </a:p>
        </p:txBody>
      </p:sp>
      <p:sp>
        <p:nvSpPr>
          <p:cNvPr id="4" name="Slide Number Placeholder 3">
            <a:extLst>
              <a:ext uri="{FF2B5EF4-FFF2-40B4-BE49-F238E27FC236}">
                <a16:creationId xmlns:a16="http://schemas.microsoft.com/office/drawing/2014/main" id="{3A34BBA7-900B-0FF9-6926-00CCAA957C2D}"/>
              </a:ext>
            </a:extLst>
          </p:cNvPr>
          <p:cNvSpPr>
            <a:spLocks noGrp="1"/>
          </p:cNvSpPr>
          <p:nvPr>
            <p:ph type="sldNum" sz="quarter" idx="5"/>
          </p:nvPr>
        </p:nvSpPr>
        <p:spPr/>
        <p:txBody>
          <a:bodyPr/>
          <a:lstStyle/>
          <a:p>
            <a:fld id="{8A632390-0F26-4C9B-9F21-BF5A396362EA}" type="slidenum">
              <a:rPr lang="de-DE" smtClean="0"/>
              <a:t>16</a:t>
            </a:fld>
            <a:endParaRPr lang="de-DE"/>
          </a:p>
        </p:txBody>
      </p:sp>
    </p:spTree>
    <p:extLst>
      <p:ext uri="{BB962C8B-B14F-4D97-AF65-F5344CB8AC3E}">
        <p14:creationId xmlns:p14="http://schemas.microsoft.com/office/powerpoint/2010/main" val="381019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CFBBC-C793-71CD-CAB9-6A0B8F50A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B39D3E-EF4C-1084-630F-0EB28625BF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725C0-8836-6865-A621-01A4CE28884B}"/>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If the first assumption is not satisfied, then untyped instances won’t be checked</a:t>
            </a:r>
          </a:p>
          <a:p>
            <a:pPr rtl="0" fontAlgn="base"/>
            <a:r>
              <a:rPr lang="en-US" sz="1200" b="0" i="0" u="none" strike="noStrike" kern="1200" dirty="0">
                <a:solidFill>
                  <a:schemeClr val="tx1"/>
                </a:solidFill>
                <a:effectLst/>
                <a:latin typeface="+mn-lt"/>
                <a:ea typeface="+mn-ea"/>
                <a:cs typeface="+mn-cs"/>
              </a:rPr>
              <a:t>If the second assumption is not satisfied, then schema characteristics, such as range, domain, or property constraints, cannot be checked. </a:t>
            </a:r>
          </a:p>
          <a:p>
            <a:endParaRPr lang="en-UY" dirty="0"/>
          </a:p>
        </p:txBody>
      </p:sp>
      <p:sp>
        <p:nvSpPr>
          <p:cNvPr id="4" name="Slide Number Placeholder 3">
            <a:extLst>
              <a:ext uri="{FF2B5EF4-FFF2-40B4-BE49-F238E27FC236}">
                <a16:creationId xmlns:a16="http://schemas.microsoft.com/office/drawing/2014/main" id="{78F53E6A-C82E-29F4-5F97-3207B81D2E7C}"/>
              </a:ext>
            </a:extLst>
          </p:cNvPr>
          <p:cNvSpPr>
            <a:spLocks noGrp="1"/>
          </p:cNvSpPr>
          <p:nvPr>
            <p:ph type="sldNum" sz="quarter" idx="5"/>
          </p:nvPr>
        </p:nvSpPr>
        <p:spPr/>
        <p:txBody>
          <a:bodyPr/>
          <a:lstStyle/>
          <a:p>
            <a:fld id="{8A632390-0F26-4C9B-9F21-BF5A396362EA}" type="slidenum">
              <a:rPr lang="de-DE" smtClean="0"/>
              <a:t>17</a:t>
            </a:fld>
            <a:endParaRPr lang="de-DE"/>
          </a:p>
        </p:txBody>
      </p:sp>
    </p:spTree>
    <p:extLst>
      <p:ext uri="{BB962C8B-B14F-4D97-AF65-F5344CB8AC3E}">
        <p14:creationId xmlns:p14="http://schemas.microsoft.com/office/powerpoint/2010/main" val="4131470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BBF9D-0657-5329-D89C-AC81989C2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8F44E9-6049-4A30-DCBA-4055C95E8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474C4-6F10-989E-DDD6-3D6B7A75CB6D}"/>
              </a:ext>
            </a:extLst>
          </p:cNvPr>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For (A2), a possible relaxation could be to mine these schema characteristics automatically or leverage profiling statistics to approximate range and domain information, which would enable the construction of an initial ontology</a:t>
            </a:r>
            <a:endParaRPr lang="en-UY"/>
          </a:p>
        </p:txBody>
      </p:sp>
      <p:sp>
        <p:nvSpPr>
          <p:cNvPr id="4" name="Slide Number Placeholder 3">
            <a:extLst>
              <a:ext uri="{FF2B5EF4-FFF2-40B4-BE49-F238E27FC236}">
                <a16:creationId xmlns:a16="http://schemas.microsoft.com/office/drawing/2014/main" id="{8CABAD76-B9BD-18B6-261F-79329411655F}"/>
              </a:ext>
            </a:extLst>
          </p:cNvPr>
          <p:cNvSpPr>
            <a:spLocks noGrp="1"/>
          </p:cNvSpPr>
          <p:nvPr>
            <p:ph type="sldNum" sz="quarter" idx="5"/>
          </p:nvPr>
        </p:nvSpPr>
        <p:spPr/>
        <p:txBody>
          <a:bodyPr/>
          <a:lstStyle/>
          <a:p>
            <a:fld id="{8A632390-0F26-4C9B-9F21-BF5A396362EA}" type="slidenum">
              <a:rPr lang="de-DE" smtClean="0"/>
              <a:t>18</a:t>
            </a:fld>
            <a:endParaRPr lang="de-DE"/>
          </a:p>
        </p:txBody>
      </p:sp>
    </p:spTree>
    <p:extLst>
      <p:ext uri="{BB962C8B-B14F-4D97-AF65-F5344CB8AC3E}">
        <p14:creationId xmlns:p14="http://schemas.microsoft.com/office/powerpoint/2010/main" val="3372156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75AEF4-212F-7678-9B81-FB81F7EB4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184A5-4C43-D17E-2F34-3E0C3CBC5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DDC5F8-6A2C-E529-A8D9-2473780A146D}"/>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last assumption is inherent to DQA, as some quality dimensions rely on domain knowledge, limiting their assessment.</a:t>
            </a:r>
            <a:endParaRPr lang="en-US" b="0" dirty="0">
              <a:effectLst/>
            </a:endParaRPr>
          </a:p>
        </p:txBody>
      </p:sp>
      <p:sp>
        <p:nvSpPr>
          <p:cNvPr id="4" name="Slide Number Placeholder 3">
            <a:extLst>
              <a:ext uri="{FF2B5EF4-FFF2-40B4-BE49-F238E27FC236}">
                <a16:creationId xmlns:a16="http://schemas.microsoft.com/office/drawing/2014/main" id="{75779FD4-3F98-DE2E-6E59-60A3291EBB45}"/>
              </a:ext>
            </a:extLst>
          </p:cNvPr>
          <p:cNvSpPr>
            <a:spLocks noGrp="1"/>
          </p:cNvSpPr>
          <p:nvPr>
            <p:ph type="sldNum" sz="quarter" idx="5"/>
          </p:nvPr>
        </p:nvSpPr>
        <p:spPr/>
        <p:txBody>
          <a:bodyPr/>
          <a:lstStyle/>
          <a:p>
            <a:fld id="{8A632390-0F26-4C9B-9F21-BF5A396362EA}" type="slidenum">
              <a:rPr lang="de-DE" smtClean="0"/>
              <a:t>19</a:t>
            </a:fld>
            <a:endParaRPr lang="de-DE"/>
          </a:p>
        </p:txBody>
      </p:sp>
    </p:spTree>
    <p:extLst>
      <p:ext uri="{BB962C8B-B14F-4D97-AF65-F5344CB8AC3E}">
        <p14:creationId xmlns:p14="http://schemas.microsoft.com/office/powerpoint/2010/main" val="1062748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 whether SHACL is suitable for DQA, we defined shapes for 69 metrics across 18 dimensions, and this is what we found.</a:t>
            </a:r>
          </a:p>
          <a:p>
            <a:endParaRPr lang="en-UY" dirty="0"/>
          </a:p>
          <a:p>
            <a:r>
              <a:rPr lang="en-US" dirty="0"/>
              <a:t>36% of metrics cannot be covered at all</a:t>
            </a:r>
          </a:p>
          <a:p>
            <a:r>
              <a:rPr lang="en-US" dirty="0"/>
              <a:t>32% of metrics can be partially covered, so this means that for some aspects we were able to define shapes, and for others we weren’t</a:t>
            </a:r>
          </a:p>
          <a:p>
            <a:r>
              <a:rPr lang="en-US" dirty="0"/>
              <a:t>The remaining 32% of metrics can be fully covered.</a:t>
            </a:r>
          </a:p>
          <a:p>
            <a:endParaRPr lang="en-UY" dirty="0"/>
          </a:p>
          <a:p>
            <a:r>
              <a:rPr lang="en-UY" dirty="0"/>
              <a:t>Now I’m gonna give a brief introduction to the topic and then explain the approach that led us to these results.</a:t>
            </a:r>
          </a:p>
        </p:txBody>
      </p:sp>
      <p:sp>
        <p:nvSpPr>
          <p:cNvPr id="4" name="Slide Number Placeholder 3"/>
          <p:cNvSpPr>
            <a:spLocks noGrp="1"/>
          </p:cNvSpPr>
          <p:nvPr>
            <p:ph type="sldNum" sz="quarter" idx="5"/>
          </p:nvPr>
        </p:nvSpPr>
        <p:spPr/>
        <p:txBody>
          <a:bodyPr/>
          <a:lstStyle/>
          <a:p>
            <a:fld id="{8A632390-0F26-4C9B-9F21-BF5A396362EA}" type="slidenum">
              <a:rPr lang="de-DE" smtClean="0"/>
              <a:t>2</a:t>
            </a:fld>
            <a:endParaRPr lang="de-DE"/>
          </a:p>
        </p:txBody>
      </p:sp>
    </p:spTree>
    <p:extLst>
      <p:ext uri="{BB962C8B-B14F-4D97-AF65-F5344CB8AC3E}">
        <p14:creationId xmlns:p14="http://schemas.microsoft.com/office/powerpoint/2010/main" val="2548069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Once we defined all the shapes, we developed a prototype, using Python libraries, to test our approach.</a:t>
            </a:r>
            <a:endParaRPr lang="en-US" b="0" dirty="0">
              <a:effectLst/>
            </a:endParaRPr>
          </a:p>
          <a:p>
            <a:pPr rtl="0"/>
            <a:r>
              <a:rPr lang="en-US" sz="1200" b="0" i="0" u="none" strike="noStrike" kern="1200" dirty="0">
                <a:solidFill>
                  <a:schemeClr val="tx1"/>
                </a:solidFill>
                <a:effectLst/>
                <a:latin typeface="+mn-lt"/>
                <a:ea typeface="+mn-ea"/>
                <a:cs typeface="+mn-cs"/>
              </a:rPr>
              <a:t>The prototype receives as input a graph (instances), ontology, metadata file, and config file.</a:t>
            </a:r>
            <a:endParaRPr lang="en-US" b="0" dirty="0">
              <a:effectLst/>
            </a:endParaRPr>
          </a:p>
          <a:p>
            <a:pPr rtl="0"/>
            <a:r>
              <a:rPr lang="en-US" sz="1200" b="0" i="0" u="none" strike="noStrike" kern="1200" dirty="0">
                <a:solidFill>
                  <a:schemeClr val="tx1"/>
                </a:solidFill>
                <a:effectLst/>
                <a:latin typeface="+mn-lt"/>
                <a:ea typeface="+mn-ea"/>
                <a:cs typeface="+mn-cs"/>
              </a:rPr>
              <a:t>Then it goes through a profiling stage where we extract information from the graph, ontology, and vocabularies for shape instantiation and metric calculation.</a:t>
            </a:r>
            <a:endParaRPr lang="en-US" b="0" dirty="0">
              <a:effectLst/>
            </a:endParaRPr>
          </a:p>
          <a:p>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After that we perform shape instantiation.</a:t>
            </a:r>
            <a:endParaRPr lang="en-US" b="0" dirty="0">
              <a:effectLst/>
            </a:endParaRPr>
          </a:p>
          <a:p>
            <a:pPr rtl="0"/>
            <a:r>
              <a:rPr lang="en-US" sz="1200" b="0" i="0" u="none" strike="noStrike" kern="1200" dirty="0">
                <a:solidFill>
                  <a:schemeClr val="tx1"/>
                </a:solidFill>
                <a:effectLst/>
                <a:latin typeface="+mn-lt"/>
                <a:ea typeface="+mn-ea"/>
                <a:cs typeface="+mn-cs"/>
              </a:rPr>
              <a:t>This step considers the SHACL shapes we defined, which we store as reusable templates with variables, and replaces these variables with the corresponding value, extracted either from the profiling stage or the configuration file.</a:t>
            </a:r>
            <a:endParaRPr lang="en-US" b="0" dirty="0">
              <a:effectLst/>
            </a:endParaRPr>
          </a:p>
        </p:txBody>
      </p:sp>
      <p:sp>
        <p:nvSpPr>
          <p:cNvPr id="4" name="Slide Number Placeholder 3"/>
          <p:cNvSpPr>
            <a:spLocks noGrp="1"/>
          </p:cNvSpPr>
          <p:nvPr>
            <p:ph type="sldNum" sz="quarter" idx="5"/>
          </p:nvPr>
        </p:nvSpPr>
        <p:spPr/>
        <p:txBody>
          <a:bodyPr/>
          <a:lstStyle/>
          <a:p>
            <a:fld id="{8A632390-0F26-4C9B-9F21-BF5A396362EA}" type="slidenum">
              <a:rPr lang="de-DE" smtClean="0"/>
              <a:t>20</a:t>
            </a:fld>
            <a:endParaRPr lang="de-DE"/>
          </a:p>
        </p:txBody>
      </p:sp>
    </p:spTree>
    <p:extLst>
      <p:ext uri="{BB962C8B-B14F-4D97-AF65-F5344CB8AC3E}">
        <p14:creationId xmlns:p14="http://schemas.microsoft.com/office/powerpoint/2010/main" val="2765919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example, if we consider the shape that checks the correct usage of inverse-functional properties, this shape is stored with variables that are replaced with inverse-functional properties defined in the vocabulary or ontology used by the dataset.</a:t>
            </a:r>
            <a:endParaRPr lang="en-US" b="0" dirty="0">
              <a:effectLst/>
            </a:endParaRPr>
          </a:p>
          <a:p>
            <a:br>
              <a:rPr lang="en-US" b="0" dirty="0">
                <a:effectLst/>
              </a:rPr>
            </a:br>
            <a:endParaRPr lang="en-UY" dirty="0"/>
          </a:p>
        </p:txBody>
      </p:sp>
      <p:sp>
        <p:nvSpPr>
          <p:cNvPr id="4" name="Slide Number Placeholder 3"/>
          <p:cNvSpPr>
            <a:spLocks noGrp="1"/>
          </p:cNvSpPr>
          <p:nvPr>
            <p:ph type="sldNum" sz="quarter" idx="5"/>
          </p:nvPr>
        </p:nvSpPr>
        <p:spPr/>
        <p:txBody>
          <a:bodyPr/>
          <a:lstStyle/>
          <a:p>
            <a:fld id="{8A632390-0F26-4C9B-9F21-BF5A396362EA}" type="slidenum">
              <a:rPr lang="de-DE" smtClean="0"/>
              <a:t>21</a:t>
            </a:fld>
            <a:endParaRPr lang="de-DE"/>
          </a:p>
        </p:txBody>
      </p:sp>
    </p:spTree>
    <p:extLst>
      <p:ext uri="{BB962C8B-B14F-4D97-AF65-F5344CB8AC3E}">
        <p14:creationId xmlns:p14="http://schemas.microsoft.com/office/powerpoint/2010/main" val="11118766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9B4FD-9B67-F890-E5D8-622CFE82B9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4E17D-58CD-BC67-DBE3-CA110529A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67B4C-E15D-0161-A233-AB24A2A25618}"/>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Then we use existing validators to check shapes against the data graph, </a:t>
            </a:r>
            <a:r>
              <a:rPr lang="en-US" sz="1200" b="0" i="0" u="none" strike="noStrike" kern="1200" dirty="0" err="1">
                <a:solidFill>
                  <a:schemeClr val="tx1"/>
                </a:solidFill>
                <a:effectLst/>
                <a:latin typeface="+mn-lt"/>
                <a:ea typeface="+mn-ea"/>
                <a:cs typeface="+mn-cs"/>
              </a:rPr>
              <a:t>ontology,or</a:t>
            </a:r>
            <a:r>
              <a:rPr lang="en-US" sz="1200" b="0" i="0" u="none" strike="noStrike" kern="1200" dirty="0">
                <a:solidFill>
                  <a:schemeClr val="tx1"/>
                </a:solidFill>
                <a:effectLst/>
                <a:latin typeface="+mn-lt"/>
                <a:ea typeface="+mn-ea"/>
                <a:cs typeface="+mn-cs"/>
              </a:rPr>
              <a:t> metadata.</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And after that we compute DQ metrics from validation results and store them in a CSV file.</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Finally, the results can be visualized in a dashboard.</a:t>
            </a:r>
            <a:endParaRPr lang="en-US" b="0" dirty="0">
              <a:effectLst/>
            </a:endParaRPr>
          </a:p>
        </p:txBody>
      </p:sp>
      <p:sp>
        <p:nvSpPr>
          <p:cNvPr id="4" name="Slide Number Placeholder 3">
            <a:extLst>
              <a:ext uri="{FF2B5EF4-FFF2-40B4-BE49-F238E27FC236}">
                <a16:creationId xmlns:a16="http://schemas.microsoft.com/office/drawing/2014/main" id="{6E948A12-364F-4038-D4CD-73A961176E71}"/>
              </a:ext>
            </a:extLst>
          </p:cNvPr>
          <p:cNvSpPr>
            <a:spLocks noGrp="1"/>
          </p:cNvSpPr>
          <p:nvPr>
            <p:ph type="sldNum" sz="quarter" idx="5"/>
          </p:nvPr>
        </p:nvSpPr>
        <p:spPr/>
        <p:txBody>
          <a:bodyPr/>
          <a:lstStyle/>
          <a:p>
            <a:fld id="{8A632390-0F26-4C9B-9F21-BF5A396362EA}" type="slidenum">
              <a:rPr lang="de-DE" smtClean="0"/>
              <a:t>22</a:t>
            </a:fld>
            <a:endParaRPr lang="de-DE"/>
          </a:p>
        </p:txBody>
      </p:sp>
    </p:spTree>
    <p:extLst>
      <p:ext uri="{BB962C8B-B14F-4D97-AF65-F5344CB8AC3E}">
        <p14:creationId xmlns:p14="http://schemas.microsoft.com/office/powerpoint/2010/main" val="2826988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Y" dirty="0"/>
              <a:t>We tested our prototype on 3 different datasets obtained from the LOD cloud.</a:t>
            </a:r>
          </a:p>
          <a:p>
            <a:r>
              <a:rPr lang="en-UY" dirty="0"/>
              <a:t>Validation time ranged from 40 seconds to 3 hours for 500-740 instantiated shapes. The time and number of shapes depends on the dataset since the smallest dataset had around 1300 instances, while the biggest one had around 300,000 instances</a:t>
            </a:r>
          </a:p>
          <a:p>
            <a:r>
              <a:rPr lang="en-UY" dirty="0"/>
              <a:t>Here we can see an image of what the dashboard looks like, so for a specific dataset we can see the DQA results for each dimension and metric, for those that we defined shapes, and we also output the violations.</a:t>
            </a:r>
          </a:p>
          <a:p>
            <a:endParaRPr lang="en-UY" dirty="0"/>
          </a:p>
          <a:p>
            <a:endParaRPr lang="en-UY" dirty="0"/>
          </a:p>
        </p:txBody>
      </p:sp>
      <p:sp>
        <p:nvSpPr>
          <p:cNvPr id="4" name="Slide Number Placeholder 3"/>
          <p:cNvSpPr>
            <a:spLocks noGrp="1"/>
          </p:cNvSpPr>
          <p:nvPr>
            <p:ph type="sldNum" sz="quarter" idx="5"/>
          </p:nvPr>
        </p:nvSpPr>
        <p:spPr/>
        <p:txBody>
          <a:bodyPr/>
          <a:lstStyle/>
          <a:p>
            <a:fld id="{8A632390-0F26-4C9B-9F21-BF5A396362EA}" type="slidenum">
              <a:rPr lang="de-DE" smtClean="0"/>
              <a:t>23</a:t>
            </a:fld>
            <a:endParaRPr lang="de-DE"/>
          </a:p>
        </p:txBody>
      </p:sp>
    </p:spTree>
    <p:extLst>
      <p:ext uri="{BB962C8B-B14F-4D97-AF65-F5344CB8AC3E}">
        <p14:creationId xmlns:p14="http://schemas.microsoft.com/office/powerpoint/2010/main" val="1517936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From our evaluation, we were able to identify the strengths of SHACL core for DQA.</a:t>
            </a:r>
          </a:p>
          <a:p>
            <a:pPr rtl="0"/>
            <a:r>
              <a:rPr lang="en-US" sz="1200" b="0" i="0" u="none" strike="noStrike" kern="1200" dirty="0">
                <a:solidFill>
                  <a:schemeClr val="tx1"/>
                </a:solidFill>
                <a:effectLst/>
                <a:latin typeface="+mn-lt"/>
                <a:ea typeface="+mn-ea"/>
                <a:cs typeface="+mn-cs"/>
              </a:rPr>
              <a:t>For example, it is useful for </a:t>
            </a:r>
            <a:endParaRPr lang="en-US" b="0" dirty="0">
              <a:effectLst/>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syntactic validation, such as checking patterns, datatypes, and whether values fall within specified ranges or lists.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 is also useful to verify consistency between the data and vocabularies or ontologies used (for example, by verifying the correct use of a property’s domain or range).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 can also be used to verify if data supports linked data best practice, such as the use of hash URIs for entities and existence of labels in resources, among other things.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Lastly, it can be used to validate property characteristics, such as irreflexive, functional, asymmetric, or inverse-functional</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And it is also useful for structural validation, such as ensuring class instances follow the expected structure, including required properties and basic constraints</a:t>
            </a:r>
            <a:br>
              <a:rPr lang="en-US" b="0" dirty="0">
                <a:effectLst/>
              </a:rPr>
            </a:br>
            <a:endParaRPr lang="en-US" dirty="0">
              <a:ea typeface="Calibri"/>
              <a:cs typeface="Calibri"/>
            </a:endParaRPr>
          </a:p>
        </p:txBody>
      </p:sp>
      <p:sp>
        <p:nvSpPr>
          <p:cNvPr id="4" name="Slide Number Placeholder 3"/>
          <p:cNvSpPr>
            <a:spLocks noGrp="1"/>
          </p:cNvSpPr>
          <p:nvPr>
            <p:ph type="sldNum" sz="quarter" idx="5"/>
          </p:nvPr>
        </p:nvSpPr>
        <p:spPr/>
        <p:txBody>
          <a:bodyPr/>
          <a:lstStyle/>
          <a:p>
            <a:fld id="{8A632390-0F26-4C9B-9F21-BF5A396362EA}" type="slidenum">
              <a:rPr lang="de-DE" smtClean="0"/>
              <a:t>24</a:t>
            </a:fld>
            <a:endParaRPr lang="de-DE"/>
          </a:p>
        </p:txBody>
      </p:sp>
    </p:spTree>
    <p:extLst>
      <p:ext uri="{BB962C8B-B14F-4D97-AF65-F5344CB8AC3E}">
        <p14:creationId xmlns:p14="http://schemas.microsoft.com/office/powerpoint/2010/main" val="504311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C699-AFEE-D4C8-20AC-5EDE35F7F3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FA202-7BA1-CF41-136A-A569BE29CE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B965C-E7B2-5271-7925-26360BF4701C}"/>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However, its applicability to data quality assessment is still limited in several ways:</a:t>
            </a:r>
            <a:br>
              <a:rPr lang="en-US" b="0" dirty="0">
                <a:effectLst/>
              </a:rPr>
            </a:br>
            <a:endParaRPr lang="en-US" sz="1200" b="0" i="0" u="none" strike="noStrike" kern="1200" dirty="0">
              <a:solidFill>
                <a:schemeClr val="tx1"/>
              </a:solidFill>
              <a:effectLst/>
              <a:latin typeface="+mn-lt"/>
              <a:ea typeface="+mn-ea"/>
              <a:cs typeface="+mn-cs"/>
            </a:endParaRP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Since SHACL operates only on RDF graphs, it cannot access external resources or perform system-level checks.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Moreover, it validates only individual nodes and their immediate property values, so it’s unsuitable for Interlinking, which requires computing network-level measures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 also lacks mechanisms to compare property values across different entities in the graph</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It also doesn’t provide a way of computing arithmetic or dynamic expressions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Also lacks mechanisms to verify semantic aspects of the data</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Lastly, it only provides a small set of predefined target types, which is unsuitable for metrics that need to verify things over arbitrary triples</a:t>
            </a:r>
          </a:p>
          <a:p>
            <a:pPr marL="73660">
              <a:lnSpc>
                <a:spcPct val="150000"/>
              </a:lnSpc>
            </a:pPr>
            <a:endParaRPr lang="en-US" dirty="0">
              <a:solidFill>
                <a:srgbClr val="5A6065"/>
              </a:solidFill>
              <a:ea typeface="Calibri"/>
              <a:cs typeface="Calibri"/>
            </a:endParaRPr>
          </a:p>
        </p:txBody>
      </p:sp>
      <p:sp>
        <p:nvSpPr>
          <p:cNvPr id="4" name="Slide Number Placeholder 3">
            <a:extLst>
              <a:ext uri="{FF2B5EF4-FFF2-40B4-BE49-F238E27FC236}">
                <a16:creationId xmlns:a16="http://schemas.microsoft.com/office/drawing/2014/main" id="{CAA6B000-BD01-CABB-6F99-EF25D3B058E5}"/>
              </a:ext>
            </a:extLst>
          </p:cNvPr>
          <p:cNvSpPr>
            <a:spLocks noGrp="1"/>
          </p:cNvSpPr>
          <p:nvPr>
            <p:ph type="sldNum" sz="quarter" idx="5"/>
          </p:nvPr>
        </p:nvSpPr>
        <p:spPr/>
        <p:txBody>
          <a:bodyPr/>
          <a:lstStyle/>
          <a:p>
            <a:fld id="{8A632390-0F26-4C9B-9F21-BF5A396362EA}" type="slidenum">
              <a:rPr lang="de-DE" smtClean="0"/>
              <a:t>25</a:t>
            </a:fld>
            <a:endParaRPr lang="de-DE"/>
          </a:p>
        </p:txBody>
      </p:sp>
    </p:spTree>
    <p:extLst>
      <p:ext uri="{BB962C8B-B14F-4D97-AF65-F5344CB8AC3E}">
        <p14:creationId xmlns:p14="http://schemas.microsoft.com/office/powerpoint/2010/main" val="3237034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Our takeaway from this evaluation is that, even though some of SHACL core’s limitations can be addressed using SHACL-SPARQL, SHACL still lacks the ability to access external resources, evaluate semantic aspects of the data and perform system level checks. Given that DQA goes beyond just checking constraints, future work should be focused on developing hybrid approaches combining SHACL’s capabilities with other techniques that can overcome its limitations. Lastly, we would also like to look at other dimensions that have </a:t>
            </a:r>
            <a:r>
              <a:rPr lang="en-US" sz="1200" b="0" i="0" u="none" strike="noStrike" kern="1200" dirty="0" err="1">
                <a:solidFill>
                  <a:schemeClr val="tx1"/>
                </a:solidFill>
                <a:effectLst/>
                <a:latin typeface="+mn-lt"/>
                <a:ea typeface="+mn-ea"/>
                <a:cs typeface="+mn-cs"/>
              </a:rPr>
              <a:t>arised</a:t>
            </a:r>
            <a:r>
              <a:rPr lang="en-US" sz="1200" b="0" i="0" u="none" strike="noStrike" kern="1200" dirty="0">
                <a:solidFill>
                  <a:schemeClr val="tx1"/>
                </a:solidFill>
                <a:effectLst/>
                <a:latin typeface="+mn-lt"/>
                <a:ea typeface="+mn-ea"/>
                <a:cs typeface="+mn-cs"/>
              </a:rPr>
              <a:t> over the years that weren’t considered in this survey.</a:t>
            </a:r>
            <a:endParaRPr lang="en-US" b="0" dirty="0">
              <a:effectLst/>
            </a:endParaRPr>
          </a:p>
        </p:txBody>
      </p:sp>
      <p:sp>
        <p:nvSpPr>
          <p:cNvPr id="4" name="Slide Number Placeholder 3"/>
          <p:cNvSpPr>
            <a:spLocks noGrp="1"/>
          </p:cNvSpPr>
          <p:nvPr>
            <p:ph type="sldNum" sz="quarter" idx="5"/>
          </p:nvPr>
        </p:nvSpPr>
        <p:spPr/>
        <p:txBody>
          <a:bodyPr/>
          <a:lstStyle/>
          <a:p>
            <a:fld id="{8A632390-0F26-4C9B-9F21-BF5A396362EA}" type="slidenum">
              <a:rPr lang="de-DE" smtClean="0"/>
              <a:t>26</a:t>
            </a:fld>
            <a:endParaRPr lang="de-DE"/>
          </a:p>
        </p:txBody>
      </p:sp>
    </p:spTree>
    <p:extLst>
      <p:ext uri="{BB962C8B-B14F-4D97-AF65-F5344CB8AC3E}">
        <p14:creationId xmlns:p14="http://schemas.microsoft.com/office/powerpoint/2010/main" val="185217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Y" dirty="0"/>
              <a:t>11 no</a:t>
            </a:r>
          </a:p>
          <a:p>
            <a:r>
              <a:rPr lang="en-UY" dirty="0"/>
              <a:t>1 p</a:t>
            </a:r>
          </a:p>
          <a:p>
            <a:r>
              <a:rPr lang="en-UY" dirty="0"/>
              <a:t>5 y</a:t>
            </a:r>
          </a:p>
        </p:txBody>
      </p:sp>
      <p:sp>
        <p:nvSpPr>
          <p:cNvPr id="4" name="Slide Number Placeholder 3"/>
          <p:cNvSpPr>
            <a:spLocks noGrp="1"/>
          </p:cNvSpPr>
          <p:nvPr>
            <p:ph type="sldNum" sz="quarter" idx="5"/>
          </p:nvPr>
        </p:nvSpPr>
        <p:spPr/>
        <p:txBody>
          <a:bodyPr/>
          <a:lstStyle/>
          <a:p>
            <a:fld id="{8A632390-0F26-4C9B-9F21-BF5A396362EA}" type="slidenum">
              <a:rPr lang="de-DE" smtClean="0"/>
              <a:t>28</a:t>
            </a:fld>
            <a:endParaRPr lang="de-DE"/>
          </a:p>
        </p:txBody>
      </p:sp>
    </p:spTree>
    <p:extLst>
      <p:ext uri="{BB962C8B-B14F-4D97-AF65-F5344CB8AC3E}">
        <p14:creationId xmlns:p14="http://schemas.microsoft.com/office/powerpoint/2010/main" val="1130237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0F0E7-B73A-28AA-6FEA-CA2E792921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50F44-0B83-0FBF-7F77-2E9851AF40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A88996-E71C-4CE0-451D-5A84479F81DF}"/>
              </a:ext>
            </a:extLst>
          </p:cNvPr>
          <p:cNvSpPr>
            <a:spLocks noGrp="1"/>
          </p:cNvSpPr>
          <p:nvPr>
            <p:ph type="body" idx="1"/>
          </p:nvPr>
        </p:nvSpPr>
        <p:spPr/>
        <p:txBody>
          <a:bodyPr/>
          <a:lstStyle/>
          <a:p>
            <a:r>
              <a:rPr lang="en-UY" dirty="0"/>
              <a:t>6 n</a:t>
            </a:r>
          </a:p>
          <a:p>
            <a:r>
              <a:rPr lang="en-UY" dirty="0"/>
              <a:t>7 p</a:t>
            </a:r>
          </a:p>
          <a:p>
            <a:r>
              <a:rPr lang="en-UY" dirty="0"/>
              <a:t>4 y</a:t>
            </a:r>
          </a:p>
        </p:txBody>
      </p:sp>
      <p:sp>
        <p:nvSpPr>
          <p:cNvPr id="4" name="Slide Number Placeholder 3">
            <a:extLst>
              <a:ext uri="{FF2B5EF4-FFF2-40B4-BE49-F238E27FC236}">
                <a16:creationId xmlns:a16="http://schemas.microsoft.com/office/drawing/2014/main" id="{25AA184B-7C57-D418-1E36-0610BCD07280}"/>
              </a:ext>
            </a:extLst>
          </p:cNvPr>
          <p:cNvSpPr>
            <a:spLocks noGrp="1"/>
          </p:cNvSpPr>
          <p:nvPr>
            <p:ph type="sldNum" sz="quarter" idx="5"/>
          </p:nvPr>
        </p:nvSpPr>
        <p:spPr/>
        <p:txBody>
          <a:bodyPr/>
          <a:lstStyle/>
          <a:p>
            <a:fld id="{8A632390-0F26-4C9B-9F21-BF5A396362EA}" type="slidenum">
              <a:rPr lang="de-DE" smtClean="0"/>
              <a:t>29</a:t>
            </a:fld>
            <a:endParaRPr lang="de-DE"/>
          </a:p>
        </p:txBody>
      </p:sp>
    </p:spTree>
    <p:extLst>
      <p:ext uri="{BB962C8B-B14F-4D97-AF65-F5344CB8AC3E}">
        <p14:creationId xmlns:p14="http://schemas.microsoft.com/office/powerpoint/2010/main" val="39960782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Y" dirty="0"/>
              <a:t>7 y</a:t>
            </a:r>
          </a:p>
          <a:p>
            <a:r>
              <a:rPr lang="en-UY" dirty="0"/>
              <a:t>3 p</a:t>
            </a:r>
          </a:p>
          <a:p>
            <a:endParaRPr lang="en-UY" dirty="0"/>
          </a:p>
        </p:txBody>
      </p:sp>
      <p:sp>
        <p:nvSpPr>
          <p:cNvPr id="4" name="Slide Number Placeholder 3"/>
          <p:cNvSpPr>
            <a:spLocks noGrp="1"/>
          </p:cNvSpPr>
          <p:nvPr>
            <p:ph type="sldNum" sz="quarter" idx="5"/>
          </p:nvPr>
        </p:nvSpPr>
        <p:spPr/>
        <p:txBody>
          <a:bodyPr/>
          <a:lstStyle/>
          <a:p>
            <a:fld id="{8A632390-0F26-4C9B-9F21-BF5A396362EA}" type="slidenum">
              <a:rPr lang="de-DE" smtClean="0"/>
              <a:t>30</a:t>
            </a:fld>
            <a:endParaRPr lang="de-DE"/>
          </a:p>
        </p:txBody>
      </p:sp>
    </p:spTree>
    <p:extLst>
      <p:ext uri="{BB962C8B-B14F-4D97-AF65-F5344CB8AC3E}">
        <p14:creationId xmlns:p14="http://schemas.microsoft.com/office/powerpoint/2010/main" val="38553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Why is DQ important in KGs?</a:t>
            </a:r>
          </a:p>
          <a:p>
            <a:pPr rtl="0" fontAlgn="base"/>
            <a:r>
              <a:rPr lang="en-US" sz="1200" b="0" i="0" u="none" strike="noStrike" kern="1200" dirty="0">
                <a:solidFill>
                  <a:schemeClr val="tx1"/>
                </a:solidFill>
                <a:effectLst/>
                <a:latin typeface="+mn-lt"/>
                <a:ea typeface="+mn-ea"/>
                <a:cs typeface="+mn-cs"/>
              </a:rPr>
              <a:t>Well, KGs are built from diverse sources using automated, semi-automated, or manual methods.</a:t>
            </a:r>
          </a:p>
          <a:p>
            <a:pPr rtl="0" fontAlgn="base"/>
            <a:r>
              <a:rPr lang="en-US" sz="1200" b="0" i="0" u="none" strike="noStrike" kern="1200" dirty="0">
                <a:solidFill>
                  <a:schemeClr val="tx1"/>
                </a:solidFill>
                <a:effectLst/>
                <a:latin typeface="+mn-lt"/>
                <a:ea typeface="+mn-ea"/>
                <a:cs typeface="+mn-cs"/>
              </a:rPr>
              <a:t>This heterogeneous construction can introduce inconsistencies and errors, making data quality</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essential for AI applications like question answering and information retrieval, which rely on these graphs as input.</a:t>
            </a:r>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8A632390-0F26-4C9B-9F21-BF5A396362EA}" type="slidenum">
              <a:rPr lang="de-DE" smtClean="0"/>
              <a:t>3</a:t>
            </a:fld>
            <a:endParaRPr lang="de-DE"/>
          </a:p>
        </p:txBody>
      </p:sp>
    </p:spTree>
    <p:extLst>
      <p:ext uri="{BB962C8B-B14F-4D97-AF65-F5344CB8AC3E}">
        <p14:creationId xmlns:p14="http://schemas.microsoft.com/office/powerpoint/2010/main" val="601478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Data quality (DQ) is generally defined as “fitness for use”, which highlights the importance of considering the context in which the data is used when assessing its quality. </a:t>
            </a:r>
          </a:p>
          <a:p>
            <a:pPr rtl="0" fontAlgn="base"/>
            <a:r>
              <a:rPr lang="en-US" sz="1200" b="0" i="0" u="none" strike="noStrike" kern="1200" dirty="0">
                <a:solidFill>
                  <a:schemeClr val="tx1"/>
                </a:solidFill>
                <a:effectLst/>
                <a:latin typeface="+mn-lt"/>
                <a:ea typeface="+mn-ea"/>
                <a:cs typeface="+mn-cs"/>
              </a:rPr>
              <a:t>DQ is typically evaluated across various dimensions, such as Completeness and consistency, and these dimensions can be quantified using metrics, which measure different aspects of each dimension. </a:t>
            </a:r>
          </a:p>
          <a:p>
            <a:pPr rtl="0" fontAlgn="base"/>
            <a:r>
              <a:rPr lang="en-US" sz="1200" b="0" i="0" u="none" strike="noStrike" kern="1200" dirty="0">
                <a:solidFill>
                  <a:schemeClr val="tx1"/>
                </a:solidFill>
                <a:effectLst/>
                <a:latin typeface="+mn-lt"/>
                <a:ea typeface="+mn-ea"/>
                <a:cs typeface="+mn-cs"/>
              </a:rPr>
              <a:t>Data quality assessment (DQA) is the process of obtaining measures, that characterize different aspects of DQ</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Merge with previous one</a:t>
            </a:r>
          </a:p>
        </p:txBody>
      </p:sp>
      <p:sp>
        <p:nvSpPr>
          <p:cNvPr id="4" name="Slide Number Placeholder 3"/>
          <p:cNvSpPr>
            <a:spLocks noGrp="1"/>
          </p:cNvSpPr>
          <p:nvPr>
            <p:ph type="sldNum" sz="quarter" idx="5"/>
          </p:nvPr>
        </p:nvSpPr>
        <p:spPr/>
        <p:txBody>
          <a:bodyPr/>
          <a:lstStyle/>
          <a:p>
            <a:fld id="{8A632390-0F26-4C9B-9F21-BF5A396362EA}" type="slidenum">
              <a:rPr lang="de-DE" smtClean="0"/>
              <a:t>4</a:t>
            </a:fld>
            <a:endParaRPr lang="de-DE"/>
          </a:p>
        </p:txBody>
      </p:sp>
    </p:spTree>
    <p:extLst>
      <p:ext uri="{BB962C8B-B14F-4D97-AF65-F5344CB8AC3E}">
        <p14:creationId xmlns:p14="http://schemas.microsoft.com/office/powerpoint/2010/main" val="288397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4E21D-0B38-3B8B-85C6-8A55C3667C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219CB-392B-EE1F-F54C-AA2FB9FDD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B42A08-3D4E-DD64-4DF9-12E089C5C38F}"/>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 example of Dimension is Completeness and a metric for this dimension can be Interlinking completeness, which checks if instances in the dataset are interlinked.</a:t>
            </a:r>
          </a:p>
          <a:p>
            <a:pPr rtl="0" fontAlgn="base"/>
            <a:r>
              <a:rPr lang="en-US" sz="1200" b="0" i="0" u="none" strike="noStrike" kern="1200" dirty="0">
                <a:solidFill>
                  <a:schemeClr val="tx1"/>
                </a:solidFill>
                <a:effectLst/>
                <a:latin typeface="+mn-lt"/>
                <a:ea typeface="+mn-ea"/>
                <a:cs typeface="+mn-cs"/>
              </a:rPr>
              <a:t>For this metric, a DQ measure can be the ratio: number of interlinked instances / total number of instances</a:t>
            </a:r>
          </a:p>
          <a:p>
            <a:pPr rtl="0" fontAlgn="base"/>
            <a:r>
              <a:rPr lang="en-US" sz="1200" b="0" i="0" u="none" strike="noStrike" kern="1200" dirty="0">
                <a:solidFill>
                  <a:schemeClr val="tx1"/>
                </a:solidFill>
                <a:effectLst/>
                <a:latin typeface="+mn-lt"/>
                <a:ea typeface="+mn-ea"/>
                <a:cs typeface="+mn-cs"/>
              </a:rPr>
              <a:t>So for a graph like the one we see on the slide, the DQ measure for Interlinking completeness would be 0.5, since there are 2 instances and only one of them is interlinked to another one via the </a:t>
            </a:r>
            <a:r>
              <a:rPr lang="en-US" sz="1200" b="0" i="0" u="none" strike="noStrike" kern="1200" dirty="0" err="1">
                <a:solidFill>
                  <a:schemeClr val="tx1"/>
                </a:solidFill>
                <a:effectLst/>
                <a:latin typeface="+mn-lt"/>
                <a:ea typeface="+mn-ea"/>
                <a:cs typeface="+mn-cs"/>
              </a:rPr>
              <a:t>owl:sameAs</a:t>
            </a:r>
            <a:r>
              <a:rPr lang="en-US" sz="1200" b="0" i="0" u="none" strike="noStrike" kern="1200" dirty="0">
                <a:solidFill>
                  <a:schemeClr val="tx1"/>
                </a:solidFill>
                <a:effectLst/>
                <a:latin typeface="+mn-lt"/>
                <a:ea typeface="+mn-ea"/>
                <a:cs typeface="+mn-cs"/>
              </a:rPr>
              <a:t> property</a:t>
            </a:r>
          </a:p>
        </p:txBody>
      </p:sp>
      <p:sp>
        <p:nvSpPr>
          <p:cNvPr id="4" name="Slide Number Placeholder 3">
            <a:extLst>
              <a:ext uri="{FF2B5EF4-FFF2-40B4-BE49-F238E27FC236}">
                <a16:creationId xmlns:a16="http://schemas.microsoft.com/office/drawing/2014/main" id="{7569138F-5A00-0274-7BCF-56315F33162E}"/>
              </a:ext>
            </a:extLst>
          </p:cNvPr>
          <p:cNvSpPr>
            <a:spLocks noGrp="1"/>
          </p:cNvSpPr>
          <p:nvPr>
            <p:ph type="sldNum" sz="quarter" idx="5"/>
          </p:nvPr>
        </p:nvSpPr>
        <p:spPr/>
        <p:txBody>
          <a:bodyPr/>
          <a:lstStyle/>
          <a:p>
            <a:fld id="{8A632390-0F26-4C9B-9F21-BF5A396362EA}" type="slidenum">
              <a:rPr lang="de-DE" smtClean="0"/>
              <a:t>5</a:t>
            </a:fld>
            <a:endParaRPr lang="de-DE"/>
          </a:p>
        </p:txBody>
      </p:sp>
    </p:spTree>
    <p:extLst>
      <p:ext uri="{BB962C8B-B14F-4D97-AF65-F5344CB8AC3E}">
        <p14:creationId xmlns:p14="http://schemas.microsoft.com/office/powerpoint/2010/main" val="2989968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Several works address the quality of KGs from a high-level perspective, either presenting definitions and metrics or conceptual frameworks to assess the quality of KGs without a concrete implementation. </a:t>
            </a:r>
          </a:p>
          <a:p>
            <a:pPr rtl="0" fontAlgn="base"/>
            <a:r>
              <a:rPr lang="en-US" sz="1200" b="0" i="0" u="none" strike="noStrike" kern="1200" dirty="0">
                <a:solidFill>
                  <a:schemeClr val="tx1"/>
                </a:solidFill>
                <a:effectLst/>
                <a:latin typeface="+mn-lt"/>
                <a:ea typeface="+mn-ea"/>
                <a:cs typeface="+mn-cs"/>
              </a:rPr>
              <a:t>Other works approach the topic of KG quality from a bottom-up perspective, by developing tools to assess DQ, and generally most of these works define ad-hoc SPARQL queries to obtain measures for DQ dimensions.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Since the inception of the semantic web, Constraint Languages were created, starting with RDF schema. And more recently SHACL and </a:t>
            </a:r>
            <a:r>
              <a:rPr lang="en-US" sz="1200" b="0" i="0" u="none" strike="noStrike" kern="1200" dirty="0" err="1">
                <a:solidFill>
                  <a:schemeClr val="tx1"/>
                </a:solidFill>
                <a:effectLst/>
                <a:latin typeface="+mn-lt"/>
                <a:ea typeface="+mn-ea"/>
                <a:cs typeface="+mn-cs"/>
              </a:rPr>
              <a:t>ShEx</a:t>
            </a:r>
            <a:r>
              <a:rPr lang="en-US" sz="1200" b="0" i="0" u="none" strike="noStrike" kern="1200" dirty="0">
                <a:solidFill>
                  <a:schemeClr val="tx1"/>
                </a:solidFill>
                <a:effectLst/>
                <a:latin typeface="+mn-lt"/>
                <a:ea typeface="+mn-ea"/>
                <a:cs typeface="+mn-cs"/>
              </a:rPr>
              <a:t> were introduced, which enable RDF validation by enabling the specification of constraints as shapes. </a:t>
            </a:r>
          </a:p>
          <a:p>
            <a:r>
              <a:rPr lang="en-US" dirty="0"/>
              <a:t>The difference between this last 2 and RDF schema is that they provide a structured validation report, showing information about the violations. </a:t>
            </a:r>
          </a:p>
        </p:txBody>
      </p:sp>
      <p:sp>
        <p:nvSpPr>
          <p:cNvPr id="4" name="Slide Number Placeholder 3"/>
          <p:cNvSpPr>
            <a:spLocks noGrp="1"/>
          </p:cNvSpPr>
          <p:nvPr>
            <p:ph type="sldNum" sz="quarter" idx="5"/>
          </p:nvPr>
        </p:nvSpPr>
        <p:spPr/>
        <p:txBody>
          <a:bodyPr/>
          <a:lstStyle/>
          <a:p>
            <a:fld id="{8A632390-0F26-4C9B-9F21-BF5A396362EA}" type="slidenum">
              <a:rPr lang="de-DE" smtClean="0"/>
              <a:t>6</a:t>
            </a:fld>
            <a:endParaRPr lang="de-DE"/>
          </a:p>
        </p:txBody>
      </p:sp>
    </p:spTree>
    <p:extLst>
      <p:ext uri="{BB962C8B-B14F-4D97-AF65-F5344CB8AC3E}">
        <p14:creationId xmlns:p14="http://schemas.microsoft.com/office/powerpoint/2010/main" val="1877894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Since these constraint languages were introduced, different works have focused on the generation of shapes, either from the data or its metadata (e.g., ontologies). </a:t>
            </a:r>
            <a:endParaRPr lang="en-US" b="0" dirty="0">
              <a:effectLst/>
            </a:endParaRPr>
          </a:p>
          <a:p>
            <a:pPr rtl="0"/>
            <a:r>
              <a:rPr lang="en-US" sz="1200" b="0" i="0" u="none" strike="noStrike" kern="1200" dirty="0">
                <a:solidFill>
                  <a:schemeClr val="tx1"/>
                </a:solidFill>
                <a:effectLst/>
                <a:latin typeface="+mn-lt"/>
                <a:ea typeface="+mn-ea"/>
                <a:cs typeface="+mn-cs"/>
              </a:rPr>
              <a:t>And only some works attempt to bridge the gap between the generation of shapes and their potential to assess and improve the quality of the data. </a:t>
            </a:r>
            <a:endParaRPr lang="en-US" b="0" dirty="0">
              <a:effectLst/>
            </a:endParaRPr>
          </a:p>
          <a:p>
            <a:pPr rtl="0"/>
            <a:r>
              <a:rPr lang="en-US" sz="1200" b="0" i="0" u="none" strike="noStrike" kern="1200" dirty="0">
                <a:solidFill>
                  <a:schemeClr val="tx1"/>
                </a:solidFill>
                <a:effectLst/>
                <a:latin typeface="+mn-lt"/>
                <a:ea typeface="+mn-ea"/>
                <a:cs typeface="+mn-cs"/>
              </a:rPr>
              <a:t>In particular, the work by </a:t>
            </a:r>
            <a:r>
              <a:rPr lang="en-US" sz="1200" b="0" i="0" u="none" strike="noStrike" kern="1200" dirty="0" err="1">
                <a:solidFill>
                  <a:schemeClr val="tx1"/>
                </a:solidFill>
                <a:effectLst/>
                <a:latin typeface="+mn-lt"/>
                <a:ea typeface="+mn-ea"/>
                <a:cs typeface="+mn-cs"/>
              </a:rPr>
              <a:t>Luthfi</a:t>
            </a:r>
            <a:r>
              <a:rPr lang="en-US" sz="1200" b="0" i="0" u="none" strike="noStrike" kern="1200" dirty="0">
                <a:solidFill>
                  <a:schemeClr val="tx1"/>
                </a:solidFill>
                <a:effectLst/>
                <a:latin typeface="+mn-lt"/>
                <a:ea typeface="+mn-ea"/>
                <a:cs typeface="+mn-cs"/>
              </a:rPr>
              <a:t> et al. considers the concept of DQ from the dimensions perspective, defining shapes for Completeness.</a:t>
            </a:r>
            <a:br>
              <a:rPr lang="en-US" b="0" dirty="0">
                <a:effectLst/>
              </a:rPr>
            </a:br>
            <a:endParaRPr lang="en-US" b="0" dirty="0">
              <a:effectLst/>
            </a:endParaRPr>
          </a:p>
          <a:p>
            <a:pPr rtl="0"/>
            <a:r>
              <a:rPr lang="en-US" sz="1200" b="0" i="0" u="none" strike="noStrike" kern="1200" dirty="0">
                <a:solidFill>
                  <a:schemeClr val="tx1"/>
                </a:solidFill>
                <a:effectLst/>
                <a:latin typeface="+mn-lt"/>
                <a:ea typeface="+mn-ea"/>
                <a:cs typeface="+mn-cs"/>
              </a:rPr>
              <a:t>So, our work explored how SHACL core can be leveraged for DQA. In particular, we evaluated the suitability of SHACL core for DQA by defining shapes for a set of 69 DQ metrics defined in the survey by Zaveri et al.</a:t>
            </a:r>
            <a:endParaRPr lang="en-US" b="0" dirty="0">
              <a:effectLst/>
            </a:endParaRPr>
          </a:p>
          <a:p>
            <a:br>
              <a:rPr lang="en-US" dirty="0"/>
            </a:br>
            <a:r>
              <a:rPr lang="en-US" sz="1200" b="0" i="0" u="none" strike="noStrike" kern="1200" dirty="0">
                <a:solidFill>
                  <a:schemeClr val="tx1"/>
                </a:solidFill>
                <a:effectLst/>
                <a:latin typeface="+mn-lt"/>
                <a:ea typeface="+mn-ea"/>
                <a:cs typeface="+mn-cs"/>
              </a:rPr>
              <a:t>And we also developed a prototype that automatically instantiates the defined shapes and computes DQ measures from the validation results</a:t>
            </a:r>
          </a:p>
        </p:txBody>
      </p:sp>
      <p:sp>
        <p:nvSpPr>
          <p:cNvPr id="4" name="Slide Number Placeholder 3"/>
          <p:cNvSpPr>
            <a:spLocks noGrp="1"/>
          </p:cNvSpPr>
          <p:nvPr>
            <p:ph type="sldNum" sz="quarter" idx="5"/>
          </p:nvPr>
        </p:nvSpPr>
        <p:spPr/>
        <p:txBody>
          <a:bodyPr/>
          <a:lstStyle/>
          <a:p>
            <a:fld id="{8A632390-0F26-4C9B-9F21-BF5A396362EA}" type="slidenum">
              <a:rPr lang="de-DE" smtClean="0"/>
              <a:t>7</a:t>
            </a:fld>
            <a:endParaRPr lang="de-DE"/>
          </a:p>
        </p:txBody>
      </p:sp>
    </p:spTree>
    <p:extLst>
      <p:ext uri="{BB962C8B-B14F-4D97-AF65-F5344CB8AC3E}">
        <p14:creationId xmlns:p14="http://schemas.microsoft.com/office/powerpoint/2010/main" val="269889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This paper builds on the comprehensive DQ metrics survey by Zaveri et al.</a:t>
            </a:r>
            <a:endParaRPr lang="en-US" b="0" dirty="0">
              <a:effectLst/>
            </a:endParaRPr>
          </a:p>
          <a:p>
            <a:pPr rtl="0"/>
            <a:r>
              <a:rPr lang="en-US" sz="1200" b="0" i="0" u="none" strike="noStrike" kern="1200" dirty="0">
                <a:solidFill>
                  <a:schemeClr val="tx1"/>
                </a:solidFill>
                <a:effectLst/>
                <a:latin typeface="+mn-lt"/>
                <a:ea typeface="+mn-ea"/>
                <a:cs typeface="+mn-cs"/>
              </a:rPr>
              <a:t>This work is a systematic literature review, which identified 18 dimensions, grouped into 4 categories and 69 metrics, for Linked Data Quality Assessment.</a:t>
            </a:r>
            <a:endParaRPr lang="en-US" b="0" dirty="0">
              <a:effectLst/>
            </a:endParaRPr>
          </a:p>
          <a:p>
            <a:pPr rtl="0"/>
            <a:r>
              <a:rPr lang="en-US" sz="1200" b="0" i="0" u="none" strike="noStrike" kern="1200" dirty="0">
                <a:solidFill>
                  <a:schemeClr val="tx1"/>
                </a:solidFill>
                <a:effectLst/>
                <a:latin typeface="+mn-lt"/>
                <a:ea typeface="+mn-ea"/>
                <a:cs typeface="+mn-cs"/>
              </a:rPr>
              <a:t>In our approach, we follow their structure, defining SHACL core shapes for each metric or explaining SHACL core’s limitations when shapes cannot be defined.</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8A632390-0F26-4C9B-9F21-BF5A396362EA}" type="slidenum">
              <a:rPr lang="de-DE" smtClean="0"/>
              <a:t>8</a:t>
            </a:fld>
            <a:endParaRPr lang="de-DE"/>
          </a:p>
        </p:txBody>
      </p:sp>
    </p:spTree>
    <p:extLst>
      <p:ext uri="{BB962C8B-B14F-4D97-AF65-F5344CB8AC3E}">
        <p14:creationId xmlns:p14="http://schemas.microsoft.com/office/powerpoint/2010/main" val="4009853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A6D7-D7BF-2E53-833E-337991AE9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20659-D0BB-E0E5-323C-45ABA6F7B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FA345-E179-7215-48B4-02A6AE94A0EE}"/>
              </a:ext>
            </a:extLst>
          </p:cNvPr>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SHACL language consists of two main components: SHACL core and SHACL-SPARQL, which mainly consists of embedding SPARQL queries in SHACL shapes.</a:t>
            </a:r>
            <a:endParaRPr lang="en-US" b="0" dirty="0">
              <a:effectLst/>
            </a:endParaRPr>
          </a:p>
          <a:p>
            <a:pPr rtl="0"/>
            <a:r>
              <a:rPr lang="en-US" sz="1200" b="0" i="0" u="none" strike="noStrike" kern="1200" dirty="0">
                <a:solidFill>
                  <a:schemeClr val="tx1"/>
                </a:solidFill>
                <a:effectLst/>
                <a:latin typeface="+mn-lt"/>
                <a:ea typeface="+mn-ea"/>
                <a:cs typeface="+mn-cs"/>
              </a:rPr>
              <a:t>Additionally, there exist non-standard SHACL extensions such as the DASH Data Shapes Vocabulary and SHACL Advanced Features, all of which rely heavily on SPARQL.</a:t>
            </a:r>
            <a:endParaRPr lang="en-US" b="0" dirty="0">
              <a:effectLst/>
            </a:endParaRPr>
          </a:p>
          <a:p>
            <a:pPr rtl="0"/>
            <a:r>
              <a:rPr lang="en-US" sz="1200" b="0" i="0" u="none" strike="noStrike" kern="1200" dirty="0">
                <a:solidFill>
                  <a:schemeClr val="tx1"/>
                </a:solidFill>
                <a:effectLst/>
                <a:latin typeface="+mn-lt"/>
                <a:ea typeface="+mn-ea"/>
                <a:cs typeface="+mn-cs"/>
              </a:rPr>
              <a:t>We chose to restrict our shapes to only use SHACL core components for several reasons:</a:t>
            </a:r>
            <a:endParaRPr lang="en-US" b="0" dirty="0">
              <a:effectLst/>
            </a:endParaRPr>
          </a:p>
          <a:p>
            <a:pPr rtl="0" fontAlgn="base"/>
            <a:r>
              <a:rPr lang="en-US" sz="1200" b="0" i="0" u="none" strike="noStrike" kern="1200" dirty="0">
                <a:solidFill>
                  <a:schemeClr val="tx1"/>
                </a:solidFill>
                <a:effectLst/>
                <a:latin typeface="+mn-lt"/>
                <a:ea typeface="+mn-ea"/>
                <a:cs typeface="+mn-cs"/>
              </a:rPr>
              <a:t>1. </a:t>
            </a:r>
            <a:r>
              <a:rPr lang="en-US" sz="1200" dirty="0">
                <a:ea typeface="+mn-lt"/>
                <a:cs typeface="+mn-lt"/>
              </a:rPr>
              <a:t>Prior studies that use SHACL for Data Quality rely only on SHACL core</a:t>
            </a:r>
            <a:r>
              <a:rPr lang="en-US" sz="1200" b="1" dirty="0">
                <a:ea typeface="+mn-lt"/>
                <a:cs typeface="+mn-lt"/>
              </a:rPr>
              <a:t> </a:t>
            </a:r>
            <a:r>
              <a:rPr lang="en-US" sz="1200" dirty="0">
                <a:ea typeface="+mn-lt"/>
                <a:cs typeface="+mn-lt"/>
              </a:rPr>
              <a:t>components</a:t>
            </a:r>
            <a:r>
              <a:rPr lang="en-US" sz="1200" b="1" dirty="0">
                <a:ea typeface="+mn-lt"/>
                <a:cs typeface="+mn-lt"/>
              </a:rPr>
              <a:t> </a:t>
            </a:r>
            <a:r>
              <a:rPr lang="en-US" sz="1200" b="0" dirty="0">
                <a:ea typeface="+mn-lt"/>
                <a:cs typeface="+mn-lt"/>
              </a:rPr>
              <a:t>and one of the goals of our approach was to test their assumption that SHACL can be used for assessing and improving the quality of your data</a:t>
            </a:r>
          </a:p>
          <a:p>
            <a:pPr rtl="0" fontAlgn="base"/>
            <a:r>
              <a:rPr lang="en-US" sz="1200" b="0" i="0" u="none" strike="noStrike" kern="1200" dirty="0">
                <a:solidFill>
                  <a:schemeClr val="tx1"/>
                </a:solidFill>
                <a:effectLst/>
                <a:latin typeface="+mn-lt"/>
                <a:ea typeface="+mn-ea"/>
                <a:cs typeface="+mn-cs"/>
              </a:rPr>
              <a:t>2. Moreover, SHACL can be implemented in various programming languages, each with its own optimizations, and once SPARQL-based constraints are used, performance depends on the underlying query engine.</a:t>
            </a:r>
          </a:p>
          <a:p>
            <a:pPr rtl="0" fontAlgn="base"/>
            <a:r>
              <a:rPr lang="en-US" sz="1200" b="0" i="0" u="none" strike="noStrike" kern="1200" dirty="0">
                <a:solidFill>
                  <a:schemeClr val="tx1"/>
                </a:solidFill>
                <a:effectLst/>
                <a:latin typeface="+mn-lt"/>
                <a:ea typeface="+mn-ea"/>
                <a:cs typeface="+mn-cs"/>
              </a:rPr>
              <a:t>3. As soon as you move onto SHACL-SPARQL you end up defining ad-hoc SPARQL queries, losing the ability to define formal constraints, without being tied to a specific language, which is what SHACL core allows.</a:t>
            </a:r>
          </a:p>
          <a:p>
            <a:endParaRPr lang="en-US" dirty="0">
              <a:ea typeface="Calibri"/>
              <a:cs typeface="Calibri"/>
            </a:endParaRPr>
          </a:p>
        </p:txBody>
      </p:sp>
      <p:sp>
        <p:nvSpPr>
          <p:cNvPr id="4" name="Slide Number Placeholder 3">
            <a:extLst>
              <a:ext uri="{FF2B5EF4-FFF2-40B4-BE49-F238E27FC236}">
                <a16:creationId xmlns:a16="http://schemas.microsoft.com/office/drawing/2014/main" id="{766394FC-BB54-5FA1-DF5F-A53D926F1E2F}"/>
              </a:ext>
            </a:extLst>
          </p:cNvPr>
          <p:cNvSpPr>
            <a:spLocks noGrp="1"/>
          </p:cNvSpPr>
          <p:nvPr>
            <p:ph type="sldNum" sz="quarter" idx="5"/>
          </p:nvPr>
        </p:nvSpPr>
        <p:spPr/>
        <p:txBody>
          <a:bodyPr/>
          <a:lstStyle/>
          <a:p>
            <a:fld id="{8A632390-0F26-4C9B-9F21-BF5A396362EA}" type="slidenum">
              <a:rPr lang="de-DE" smtClean="0"/>
              <a:t>9</a:t>
            </a:fld>
            <a:endParaRPr lang="de-DE"/>
          </a:p>
        </p:txBody>
      </p:sp>
    </p:spTree>
    <p:extLst>
      <p:ext uri="{BB962C8B-B14F-4D97-AF65-F5344CB8AC3E}">
        <p14:creationId xmlns:p14="http://schemas.microsoft.com/office/powerpoint/2010/main" val="2088185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4.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Ref idx="1001">
        <a:schemeClr val="bg1"/>
      </p:bgRef>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E7557-FFC8-901D-6795-F4D3C0313350}"/>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presentation</a:t>
            </a:r>
            <a:endParaRPr lang="de-DE"/>
          </a:p>
        </p:txBody>
      </p:sp>
      <p:pic>
        <p:nvPicPr>
          <p:cNvPr id="12" name="Grafik 11">
            <a:extLst>
              <a:ext uri="{FF2B5EF4-FFF2-40B4-BE49-F238E27FC236}">
                <a16:creationId xmlns:a16="http://schemas.microsoft.com/office/drawing/2014/main" id="{9BFB9975-C99E-A336-7637-E27BE6035C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40627" y="441554"/>
            <a:ext cx="1702800" cy="965767"/>
          </a:xfrm>
          <a:prstGeom prst="rect">
            <a:avLst/>
          </a:prstGeom>
        </p:spPr>
      </p:pic>
      <p:pic>
        <p:nvPicPr>
          <p:cNvPr id="14" name="Grafik 13">
            <a:extLst>
              <a:ext uri="{FF2B5EF4-FFF2-40B4-BE49-F238E27FC236}">
                <a16:creationId xmlns:a16="http://schemas.microsoft.com/office/drawing/2014/main" id="{B42D6A7C-82FB-4F02-5BF7-B3823B00A3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4472" y="5609579"/>
            <a:ext cx="2229230" cy="828000"/>
          </a:xfrm>
          <a:prstGeom prst="rect">
            <a:avLst/>
          </a:prstGeom>
        </p:spPr>
      </p:pic>
      <p:sp>
        <p:nvSpPr>
          <p:cNvPr id="21" name="Untertitel 2">
            <a:extLst>
              <a:ext uri="{FF2B5EF4-FFF2-40B4-BE49-F238E27FC236}">
                <a16:creationId xmlns:a16="http://schemas.microsoft.com/office/drawing/2014/main" id="{5C27F83D-4502-F633-8DDB-783242CE7644}"/>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br>
              <a:rPr lang="de-DE"/>
            </a:br>
            <a:r>
              <a:rPr lang="de-DE"/>
              <a:t>maximum </a:t>
            </a:r>
            <a:r>
              <a:rPr lang="de-DE" err="1"/>
              <a:t>two</a:t>
            </a:r>
            <a:r>
              <a:rPr lang="de-DE"/>
              <a:t> </a:t>
            </a:r>
            <a:r>
              <a:rPr lang="de-DE" err="1"/>
              <a:t>lines</a:t>
            </a:r>
            <a:endParaRPr lang="de-DE"/>
          </a:p>
        </p:txBody>
      </p:sp>
      <p:pic>
        <p:nvPicPr>
          <p:cNvPr id="10" name="Grafik 9">
            <a:extLst>
              <a:ext uri="{FF2B5EF4-FFF2-40B4-BE49-F238E27FC236}">
                <a16:creationId xmlns:a16="http://schemas.microsoft.com/office/drawing/2014/main" id="{071FC248-B606-0116-FD28-120EE893329D}"/>
              </a:ext>
            </a:extLst>
          </p:cNvPr>
          <p:cNvPicPr>
            <a:picLocks noGrp="1" noRot="1" noChangeAspect="1" noMove="1" noResize="1" noEditPoints="1" noAdjustHandles="1" noChangeArrowheads="1" noChangeShapeType="1" noCrop="1"/>
          </p:cNvPicPr>
          <p:nvPr userDrawn="1"/>
        </p:nvPicPr>
        <p:blipFill rotWithShape="1">
          <a:blip r:embed="rId6">
            <a:extLst>
              <a:ext uri="{28A0092B-C50C-407E-A947-70E740481C1C}">
                <a14:useLocalDpi xmlns:a14="http://schemas.microsoft.com/office/drawing/2010/main" val="0"/>
              </a:ext>
            </a:extLst>
          </a:blip>
          <a:srcRect r="12216" b="7184"/>
          <a:stretch/>
        </p:blipFill>
        <p:spPr>
          <a:xfrm>
            <a:off x="5593831" y="3624399"/>
            <a:ext cx="6598169" cy="3233602"/>
          </a:xfrm>
          <a:prstGeom prst="rect">
            <a:avLst/>
          </a:prstGeom>
        </p:spPr>
      </p:pic>
      <p:sp>
        <p:nvSpPr>
          <p:cNvPr id="11" name="Textplatzhalter 10">
            <a:extLst>
              <a:ext uri="{FF2B5EF4-FFF2-40B4-BE49-F238E27FC236}">
                <a16:creationId xmlns:a16="http://schemas.microsoft.com/office/drawing/2014/main" id="{0C9478B1-E154-5BC8-73DF-A2365B0D7F6C}"/>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err="1"/>
              <a:t>Author</a:t>
            </a:r>
            <a:r>
              <a:rPr lang="de-DE"/>
              <a:t>, etc.</a:t>
            </a:r>
          </a:p>
        </p:txBody>
      </p:sp>
    </p:spTree>
    <p:extLst>
      <p:ext uri="{BB962C8B-B14F-4D97-AF65-F5344CB8AC3E}">
        <p14:creationId xmlns:p14="http://schemas.microsoft.com/office/powerpoint/2010/main" val="34568041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Topics">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4E3504-8807-AAC3-3BB5-592E1C1D6A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0" name="Textplatzhalter 9">
            <a:extLst>
              <a:ext uri="{FF2B5EF4-FFF2-40B4-BE49-F238E27FC236}">
                <a16:creationId xmlns:a16="http://schemas.microsoft.com/office/drawing/2014/main" id="{0F18EFDA-BA95-A077-1585-972EF2B7CBF3}"/>
              </a:ext>
            </a:extLst>
          </p:cNvPr>
          <p:cNvSpPr>
            <a:spLocks noGrp="1"/>
          </p:cNvSpPr>
          <p:nvPr>
            <p:ph type="body" sz="quarter" idx="13" hasCustomPrompt="1"/>
          </p:nvPr>
        </p:nvSpPr>
        <p:spPr>
          <a:xfrm>
            <a:off x="450000" y="1417673"/>
            <a:ext cx="3636000" cy="655637"/>
          </a:xfrm>
          <a:solidFill>
            <a:schemeClr val="accent2"/>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1" name="Textplatzhalter 9">
            <a:extLst>
              <a:ext uri="{FF2B5EF4-FFF2-40B4-BE49-F238E27FC236}">
                <a16:creationId xmlns:a16="http://schemas.microsoft.com/office/drawing/2014/main" id="{15215D7C-484C-D6CE-53FC-D6717F8390A9}"/>
              </a:ext>
            </a:extLst>
          </p:cNvPr>
          <p:cNvSpPr>
            <a:spLocks noGrp="1"/>
          </p:cNvSpPr>
          <p:nvPr>
            <p:ph type="body" sz="quarter" idx="14" hasCustomPrompt="1"/>
          </p:nvPr>
        </p:nvSpPr>
        <p:spPr>
          <a:xfrm>
            <a:off x="4278600" y="1417673"/>
            <a:ext cx="3636000" cy="655637"/>
          </a:xfrm>
          <a:solidFill>
            <a:schemeClr val="accent1"/>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2" name="Textplatzhalter 9">
            <a:extLst>
              <a:ext uri="{FF2B5EF4-FFF2-40B4-BE49-F238E27FC236}">
                <a16:creationId xmlns:a16="http://schemas.microsoft.com/office/drawing/2014/main" id="{07E632AE-3E08-7ED1-5048-2468F691DC69}"/>
              </a:ext>
            </a:extLst>
          </p:cNvPr>
          <p:cNvSpPr>
            <a:spLocks noGrp="1"/>
          </p:cNvSpPr>
          <p:nvPr>
            <p:ph type="body" sz="quarter" idx="15" hasCustomPrompt="1"/>
          </p:nvPr>
        </p:nvSpPr>
        <p:spPr>
          <a:xfrm>
            <a:off x="8107200" y="1417673"/>
            <a:ext cx="3636000" cy="655637"/>
          </a:xfrm>
          <a:solidFill>
            <a:schemeClr val="accent3"/>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4" name="Textplatzhalter 13">
            <a:extLst>
              <a:ext uri="{FF2B5EF4-FFF2-40B4-BE49-F238E27FC236}">
                <a16:creationId xmlns:a16="http://schemas.microsoft.com/office/drawing/2014/main" id="{329BCF30-E90C-6A24-1621-4B7BB05CD735}"/>
              </a:ext>
            </a:extLst>
          </p:cNvPr>
          <p:cNvSpPr>
            <a:spLocks noGrp="1"/>
          </p:cNvSpPr>
          <p:nvPr>
            <p:ph type="body" sz="quarter" idx="16" hasCustomPrompt="1"/>
          </p:nvPr>
        </p:nvSpPr>
        <p:spPr>
          <a:xfrm>
            <a:off x="450000" y="2073310"/>
            <a:ext cx="3636000"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15" name="Textplatzhalter 13">
            <a:extLst>
              <a:ext uri="{FF2B5EF4-FFF2-40B4-BE49-F238E27FC236}">
                <a16:creationId xmlns:a16="http://schemas.microsoft.com/office/drawing/2014/main" id="{6AC3EE7C-AB72-A877-55A3-92C1B359764F}"/>
              </a:ext>
            </a:extLst>
          </p:cNvPr>
          <p:cNvSpPr>
            <a:spLocks noGrp="1"/>
          </p:cNvSpPr>
          <p:nvPr>
            <p:ph type="body" sz="quarter" idx="17" hasCustomPrompt="1"/>
          </p:nvPr>
        </p:nvSpPr>
        <p:spPr>
          <a:xfrm>
            <a:off x="4278600" y="2073310"/>
            <a:ext cx="3636000"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16" name="Textplatzhalter 13">
            <a:extLst>
              <a:ext uri="{FF2B5EF4-FFF2-40B4-BE49-F238E27FC236}">
                <a16:creationId xmlns:a16="http://schemas.microsoft.com/office/drawing/2014/main" id="{DE627DA0-3C16-2C03-EDF7-EFA79FD345F3}"/>
              </a:ext>
            </a:extLst>
          </p:cNvPr>
          <p:cNvSpPr>
            <a:spLocks noGrp="1"/>
          </p:cNvSpPr>
          <p:nvPr>
            <p:ph type="body" sz="quarter" idx="18" hasCustomPrompt="1"/>
          </p:nvPr>
        </p:nvSpPr>
        <p:spPr>
          <a:xfrm>
            <a:off x="8107200" y="2073310"/>
            <a:ext cx="3636000"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7" name="Titel 6">
            <a:extLst>
              <a:ext uri="{FF2B5EF4-FFF2-40B4-BE49-F238E27FC236}">
                <a16:creationId xmlns:a16="http://schemas.microsoft.com/office/drawing/2014/main" id="{9A8C5685-151E-4082-F039-7D2944B19AC9}"/>
              </a:ext>
            </a:extLst>
          </p:cNvPr>
          <p:cNvSpPr>
            <a:spLocks noGrp="1"/>
          </p:cNvSpPr>
          <p:nvPr>
            <p:ph type="title" hasCustomPrompt="1"/>
          </p:nvPr>
        </p:nvSpPr>
        <p:spPr/>
        <p:txBody>
          <a:bodyPr>
            <a:noAutofit/>
          </a:bodyPr>
          <a:lstStyle/>
          <a:p>
            <a:r>
              <a:rPr lang="en-US"/>
              <a:t>Write your title</a:t>
            </a:r>
            <a:br>
              <a:rPr lang="en-US"/>
            </a:br>
            <a:r>
              <a:rPr lang="en-US"/>
              <a:t>maximum two lines</a:t>
            </a:r>
            <a:endParaRPr lang="de-DE"/>
          </a:p>
        </p:txBody>
      </p:sp>
      <p:sp>
        <p:nvSpPr>
          <p:cNvPr id="8" name="Datumsplatzhalter 7">
            <a:extLst>
              <a:ext uri="{FF2B5EF4-FFF2-40B4-BE49-F238E27FC236}">
                <a16:creationId xmlns:a16="http://schemas.microsoft.com/office/drawing/2014/main" id="{15714D0F-798A-6291-07B2-30399539AF3D}"/>
              </a:ext>
            </a:extLst>
          </p:cNvPr>
          <p:cNvSpPr>
            <a:spLocks noGrp="1"/>
          </p:cNvSpPr>
          <p:nvPr>
            <p:ph type="dt" sz="half" idx="20"/>
          </p:nvPr>
        </p:nvSpPr>
        <p:spPr/>
        <p:txBody>
          <a:bodyPr>
            <a:noAutofit/>
          </a:bodyPr>
          <a:lstStyle/>
          <a:p>
            <a:fld id="{6A78BDE7-53F8-420D-80A2-6AAACEE9F996}" type="datetime1">
              <a:rPr lang="de-DE" smtClean="0"/>
              <a:t>27.10.25</a:t>
            </a:fld>
            <a:endParaRPr lang="de-DE"/>
          </a:p>
        </p:txBody>
      </p:sp>
      <p:sp>
        <p:nvSpPr>
          <p:cNvPr id="9" name="Fußzeilenplatzhalter 8">
            <a:extLst>
              <a:ext uri="{FF2B5EF4-FFF2-40B4-BE49-F238E27FC236}">
                <a16:creationId xmlns:a16="http://schemas.microsoft.com/office/drawing/2014/main" id="{3D0C2CD2-64E3-606C-ED30-9F0103F61DE0}"/>
              </a:ext>
            </a:extLst>
          </p:cNvPr>
          <p:cNvSpPr>
            <a:spLocks noGrp="1"/>
          </p:cNvSpPr>
          <p:nvPr>
            <p:ph type="ftr" sz="quarter" idx="21"/>
          </p:nvPr>
        </p:nvSpPr>
        <p:spPr/>
        <p:txBody>
          <a:bodyPr>
            <a:noAutofit/>
          </a:bodyPr>
          <a:lstStyle/>
          <a:p>
            <a:r>
              <a:rPr lang="de-DE"/>
              <a:t>Fußzeile</a:t>
            </a:r>
          </a:p>
        </p:txBody>
      </p:sp>
      <p:sp>
        <p:nvSpPr>
          <p:cNvPr id="13" name="Foliennummernplatzhalter 12">
            <a:extLst>
              <a:ext uri="{FF2B5EF4-FFF2-40B4-BE49-F238E27FC236}">
                <a16:creationId xmlns:a16="http://schemas.microsoft.com/office/drawing/2014/main" id="{BE75B7BD-8771-2404-6B5D-F6A83D7E36AE}"/>
              </a:ext>
            </a:extLst>
          </p:cNvPr>
          <p:cNvSpPr>
            <a:spLocks noGrp="1"/>
          </p:cNvSpPr>
          <p:nvPr>
            <p:ph type="sldNum" sz="quarter" idx="22"/>
          </p:nvPr>
        </p:nvSpPr>
        <p:spPr/>
        <p:txBody>
          <a:bodyPr>
            <a:noAutofit/>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1085254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eft – Picture right">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5" name="Titel 4">
            <a:extLst>
              <a:ext uri="{FF2B5EF4-FFF2-40B4-BE49-F238E27FC236}">
                <a16:creationId xmlns:a16="http://schemas.microsoft.com/office/drawing/2014/main" id="{DCE9D6EF-6C80-03D9-0473-937D871B70EF}"/>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6" name="Datumsplatzhalter 5">
            <a:extLst>
              <a:ext uri="{FF2B5EF4-FFF2-40B4-BE49-F238E27FC236}">
                <a16:creationId xmlns:a16="http://schemas.microsoft.com/office/drawing/2014/main" id="{E44E0064-2AF0-3967-30CC-BEE818012960}"/>
              </a:ext>
            </a:extLst>
          </p:cNvPr>
          <p:cNvSpPr>
            <a:spLocks noGrp="1"/>
          </p:cNvSpPr>
          <p:nvPr>
            <p:ph type="dt" sz="half" idx="15"/>
          </p:nvPr>
        </p:nvSpPr>
        <p:spPr/>
        <p:txBody>
          <a:bodyPr/>
          <a:lstStyle/>
          <a:p>
            <a:fld id="{6A78BDE7-53F8-420D-80A2-6AAACEE9F996}" type="datetime1">
              <a:rPr lang="de-DE" smtClean="0"/>
              <a:t>27.10.25</a:t>
            </a:fld>
            <a:endParaRPr lang="de-DE"/>
          </a:p>
        </p:txBody>
      </p:sp>
      <p:sp>
        <p:nvSpPr>
          <p:cNvPr id="7" name="Fußzeilenplatzhalter 6">
            <a:extLst>
              <a:ext uri="{FF2B5EF4-FFF2-40B4-BE49-F238E27FC236}">
                <a16:creationId xmlns:a16="http://schemas.microsoft.com/office/drawing/2014/main" id="{15A3E650-B837-BA97-3ADA-6340F2C2FAF9}"/>
              </a:ext>
            </a:extLst>
          </p:cNvPr>
          <p:cNvSpPr>
            <a:spLocks noGrp="1"/>
          </p:cNvSpPr>
          <p:nvPr>
            <p:ph type="ftr" sz="quarter" idx="16"/>
          </p:nvPr>
        </p:nvSpPr>
        <p:spPr/>
        <p:txBody>
          <a:bodyPr/>
          <a:lstStyle/>
          <a:p>
            <a:r>
              <a:rPr lang="de-DE"/>
              <a:t>Fußzeile</a:t>
            </a:r>
          </a:p>
        </p:txBody>
      </p:sp>
      <p:sp>
        <p:nvSpPr>
          <p:cNvPr id="9" name="Foliennummernplatzhalter 8">
            <a:extLst>
              <a:ext uri="{FF2B5EF4-FFF2-40B4-BE49-F238E27FC236}">
                <a16:creationId xmlns:a16="http://schemas.microsoft.com/office/drawing/2014/main" id="{A14946B4-ED6F-1CE8-EE4F-9770E7CB5F8D}"/>
              </a:ext>
            </a:extLst>
          </p:cNvPr>
          <p:cNvSpPr>
            <a:spLocks noGrp="1"/>
          </p:cNvSpPr>
          <p:nvPr>
            <p:ph type="sldNum" sz="quarter" idx="17"/>
          </p:nvPr>
        </p:nvSpPr>
        <p:spPr/>
        <p:txBody>
          <a:bodyPr/>
          <a:lstStyle/>
          <a:p>
            <a:fld id="{B1A20FC8-41B9-4055-A397-5AB32DE79FCA}" type="slidenum">
              <a:rPr lang="de-DE" smtClean="0"/>
              <a:pPr/>
              <a:t>‹#›</a:t>
            </a:fld>
            <a:endParaRPr lang="de-DE"/>
          </a:p>
        </p:txBody>
      </p:sp>
      <p:sp>
        <p:nvSpPr>
          <p:cNvPr id="3" name="Textplatzhalter 10">
            <a:extLst>
              <a:ext uri="{FF2B5EF4-FFF2-40B4-BE49-F238E27FC236}">
                <a16:creationId xmlns:a16="http://schemas.microsoft.com/office/drawing/2014/main" id="{C319E12B-79C4-8273-B19E-699B6556FE70}"/>
              </a:ext>
            </a:extLst>
          </p:cNvPr>
          <p:cNvSpPr>
            <a:spLocks noGrp="1"/>
          </p:cNvSpPr>
          <p:nvPr>
            <p:ph type="body" sz="quarter" idx="19" hasCustomPrompt="1"/>
          </p:nvPr>
        </p:nvSpPr>
        <p:spPr>
          <a:xfrm>
            <a:off x="450000" y="1355725"/>
            <a:ext cx="5554663" cy="5020231"/>
          </a:xfrm>
        </p:spPr>
        <p:txBody>
          <a:body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sp>
        <p:nvSpPr>
          <p:cNvPr id="11" name="Bildplatzhalter 6">
            <a:extLst>
              <a:ext uri="{FF2B5EF4-FFF2-40B4-BE49-F238E27FC236}">
                <a16:creationId xmlns:a16="http://schemas.microsoft.com/office/drawing/2014/main" id="{7440B98B-9D84-6844-A68E-0E6251B624F0}"/>
              </a:ext>
            </a:extLst>
          </p:cNvPr>
          <p:cNvSpPr>
            <a:spLocks noGrp="1"/>
          </p:cNvSpPr>
          <p:nvPr>
            <p:ph type="pic" sz="quarter" idx="20" hasCustomPrompt="1"/>
          </p:nvPr>
        </p:nvSpPr>
        <p:spPr>
          <a:xfrm>
            <a:off x="6195762" y="1417673"/>
            <a:ext cx="5547532" cy="4958283"/>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Tree>
    <p:extLst>
      <p:ext uri="{BB962C8B-B14F-4D97-AF65-F5344CB8AC3E}">
        <p14:creationId xmlns:p14="http://schemas.microsoft.com/office/powerpoint/2010/main" val="257085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eft – 2 Pictures right">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2C14009E-E1BA-99E6-5F23-3D88CE6F32F3}"/>
              </a:ext>
            </a:extLst>
          </p:cNvPr>
          <p:cNvSpPr>
            <a:spLocks noGrp="1"/>
          </p:cNvSpPr>
          <p:nvPr>
            <p:ph type="body" sz="quarter" idx="19" hasCustomPrompt="1"/>
          </p:nvPr>
        </p:nvSpPr>
        <p:spPr>
          <a:xfrm>
            <a:off x="450000" y="1355725"/>
            <a:ext cx="5554663" cy="5020231"/>
          </a:xfrm>
        </p:spPr>
        <p:txBody>
          <a:body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5" name="Titel 4">
            <a:extLst>
              <a:ext uri="{FF2B5EF4-FFF2-40B4-BE49-F238E27FC236}">
                <a16:creationId xmlns:a16="http://schemas.microsoft.com/office/drawing/2014/main" id="{DCE9D6EF-6C80-03D9-0473-937D871B70EF}"/>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6" name="Datumsplatzhalter 5">
            <a:extLst>
              <a:ext uri="{FF2B5EF4-FFF2-40B4-BE49-F238E27FC236}">
                <a16:creationId xmlns:a16="http://schemas.microsoft.com/office/drawing/2014/main" id="{E44E0064-2AF0-3967-30CC-BEE818012960}"/>
              </a:ext>
            </a:extLst>
          </p:cNvPr>
          <p:cNvSpPr>
            <a:spLocks noGrp="1"/>
          </p:cNvSpPr>
          <p:nvPr>
            <p:ph type="dt" sz="half" idx="15"/>
          </p:nvPr>
        </p:nvSpPr>
        <p:spPr/>
        <p:txBody>
          <a:bodyPr/>
          <a:lstStyle/>
          <a:p>
            <a:fld id="{6A78BDE7-53F8-420D-80A2-6AAACEE9F996}" type="datetime1">
              <a:rPr lang="de-DE" smtClean="0"/>
              <a:t>27.10.25</a:t>
            </a:fld>
            <a:endParaRPr lang="de-DE"/>
          </a:p>
        </p:txBody>
      </p:sp>
      <p:sp>
        <p:nvSpPr>
          <p:cNvPr id="7" name="Fußzeilenplatzhalter 6">
            <a:extLst>
              <a:ext uri="{FF2B5EF4-FFF2-40B4-BE49-F238E27FC236}">
                <a16:creationId xmlns:a16="http://schemas.microsoft.com/office/drawing/2014/main" id="{15A3E650-B837-BA97-3ADA-6340F2C2FAF9}"/>
              </a:ext>
            </a:extLst>
          </p:cNvPr>
          <p:cNvSpPr>
            <a:spLocks noGrp="1"/>
          </p:cNvSpPr>
          <p:nvPr>
            <p:ph type="ftr" sz="quarter" idx="16"/>
          </p:nvPr>
        </p:nvSpPr>
        <p:spPr/>
        <p:txBody>
          <a:bodyPr/>
          <a:lstStyle/>
          <a:p>
            <a:r>
              <a:rPr lang="de-DE"/>
              <a:t>Fußzeile</a:t>
            </a:r>
          </a:p>
        </p:txBody>
      </p:sp>
      <p:sp>
        <p:nvSpPr>
          <p:cNvPr id="9" name="Foliennummernplatzhalter 8">
            <a:extLst>
              <a:ext uri="{FF2B5EF4-FFF2-40B4-BE49-F238E27FC236}">
                <a16:creationId xmlns:a16="http://schemas.microsoft.com/office/drawing/2014/main" id="{A14946B4-ED6F-1CE8-EE4F-9770E7CB5F8D}"/>
              </a:ext>
            </a:extLst>
          </p:cNvPr>
          <p:cNvSpPr>
            <a:spLocks noGrp="1"/>
          </p:cNvSpPr>
          <p:nvPr>
            <p:ph type="sldNum" sz="quarter" idx="17"/>
          </p:nvPr>
        </p:nvSpPr>
        <p:spPr/>
        <p:txBody>
          <a:bodyPr/>
          <a:lstStyle/>
          <a:p>
            <a:fld id="{B1A20FC8-41B9-4055-A397-5AB32DE79FCA}" type="slidenum">
              <a:rPr lang="de-DE" smtClean="0"/>
              <a:pPr/>
              <a:t>‹#›</a:t>
            </a:fld>
            <a:endParaRPr lang="de-DE"/>
          </a:p>
        </p:txBody>
      </p:sp>
      <p:sp>
        <p:nvSpPr>
          <p:cNvPr id="10" name="Bildplatzhalter 15">
            <a:extLst>
              <a:ext uri="{FF2B5EF4-FFF2-40B4-BE49-F238E27FC236}">
                <a16:creationId xmlns:a16="http://schemas.microsoft.com/office/drawing/2014/main" id="{9B570071-0D75-AD93-D3FB-43748CDEC4EC}"/>
              </a:ext>
            </a:extLst>
          </p:cNvPr>
          <p:cNvSpPr>
            <a:spLocks noGrp="1"/>
          </p:cNvSpPr>
          <p:nvPr>
            <p:ph type="pic" sz="quarter" idx="18" hasCustomPrompt="1"/>
          </p:nvPr>
        </p:nvSpPr>
        <p:spPr>
          <a:xfrm>
            <a:off x="6195759" y="3939519"/>
            <a:ext cx="5547535" cy="2436437"/>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2" name="Bildplatzhalter 15">
            <a:extLst>
              <a:ext uri="{FF2B5EF4-FFF2-40B4-BE49-F238E27FC236}">
                <a16:creationId xmlns:a16="http://schemas.microsoft.com/office/drawing/2014/main" id="{851F92F6-15B8-A64A-AB7A-16AFDD4E89A9}"/>
              </a:ext>
            </a:extLst>
          </p:cNvPr>
          <p:cNvSpPr>
            <a:spLocks noGrp="1"/>
          </p:cNvSpPr>
          <p:nvPr>
            <p:ph type="pic" sz="quarter" idx="14" hasCustomPrompt="1"/>
          </p:nvPr>
        </p:nvSpPr>
        <p:spPr>
          <a:xfrm>
            <a:off x="6195759" y="1417673"/>
            <a:ext cx="5547535" cy="2466906"/>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Tree>
    <p:extLst>
      <p:ext uri="{BB962C8B-B14F-4D97-AF65-F5344CB8AC3E}">
        <p14:creationId xmlns:p14="http://schemas.microsoft.com/office/powerpoint/2010/main" val="1938278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left – 3 Pictures right">
    <p:spTree>
      <p:nvGrpSpPr>
        <p:cNvPr id="1" name=""/>
        <p:cNvGrpSpPr/>
        <p:nvPr/>
      </p:nvGrpSpPr>
      <p:grpSpPr>
        <a:xfrm>
          <a:off x="0" y="0"/>
          <a:ext cx="0" cy="0"/>
          <a:chOff x="0" y="0"/>
          <a:chExt cx="0" cy="0"/>
        </a:xfrm>
      </p:grpSpPr>
      <p:sp>
        <p:nvSpPr>
          <p:cNvPr id="12" name="Bildplatzhalter 15">
            <a:extLst>
              <a:ext uri="{FF2B5EF4-FFF2-40B4-BE49-F238E27FC236}">
                <a16:creationId xmlns:a16="http://schemas.microsoft.com/office/drawing/2014/main" id="{8B23702D-0454-3C1F-B910-5475DC6E556C}"/>
              </a:ext>
            </a:extLst>
          </p:cNvPr>
          <p:cNvSpPr>
            <a:spLocks noGrp="1"/>
          </p:cNvSpPr>
          <p:nvPr>
            <p:ph type="pic" sz="quarter" idx="14" hasCustomPrompt="1"/>
          </p:nvPr>
        </p:nvSpPr>
        <p:spPr>
          <a:xfrm>
            <a:off x="6195759" y="1417673"/>
            <a:ext cx="5547535" cy="2466906"/>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3" name="Bildplatzhalter 15">
            <a:extLst>
              <a:ext uri="{FF2B5EF4-FFF2-40B4-BE49-F238E27FC236}">
                <a16:creationId xmlns:a16="http://schemas.microsoft.com/office/drawing/2014/main" id="{ACF8EA28-3F1A-5C94-5A44-AE40EE9D4ADD}"/>
              </a:ext>
            </a:extLst>
          </p:cNvPr>
          <p:cNvSpPr>
            <a:spLocks noGrp="1"/>
          </p:cNvSpPr>
          <p:nvPr>
            <p:ph type="pic" sz="quarter" idx="18" hasCustomPrompt="1"/>
          </p:nvPr>
        </p:nvSpPr>
        <p:spPr>
          <a:xfrm>
            <a:off x="8999869" y="3939519"/>
            <a:ext cx="2743425" cy="2436437"/>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5" name="Bildplatzhalter 15">
            <a:extLst>
              <a:ext uri="{FF2B5EF4-FFF2-40B4-BE49-F238E27FC236}">
                <a16:creationId xmlns:a16="http://schemas.microsoft.com/office/drawing/2014/main" id="{26011F85-32A2-A1D9-7E53-E857F68C82A7}"/>
              </a:ext>
            </a:extLst>
          </p:cNvPr>
          <p:cNvSpPr>
            <a:spLocks noGrp="1"/>
          </p:cNvSpPr>
          <p:nvPr>
            <p:ph type="pic" sz="quarter" idx="19" hasCustomPrompt="1"/>
          </p:nvPr>
        </p:nvSpPr>
        <p:spPr>
          <a:xfrm>
            <a:off x="6195759" y="3939519"/>
            <a:ext cx="2743425" cy="2436437"/>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5" name="Titel 4">
            <a:extLst>
              <a:ext uri="{FF2B5EF4-FFF2-40B4-BE49-F238E27FC236}">
                <a16:creationId xmlns:a16="http://schemas.microsoft.com/office/drawing/2014/main" id="{DCE9D6EF-6C80-03D9-0473-937D871B70EF}"/>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6" name="Datumsplatzhalter 5">
            <a:extLst>
              <a:ext uri="{FF2B5EF4-FFF2-40B4-BE49-F238E27FC236}">
                <a16:creationId xmlns:a16="http://schemas.microsoft.com/office/drawing/2014/main" id="{E44E0064-2AF0-3967-30CC-BEE818012960}"/>
              </a:ext>
            </a:extLst>
          </p:cNvPr>
          <p:cNvSpPr>
            <a:spLocks noGrp="1"/>
          </p:cNvSpPr>
          <p:nvPr>
            <p:ph type="dt" sz="half" idx="15"/>
          </p:nvPr>
        </p:nvSpPr>
        <p:spPr/>
        <p:txBody>
          <a:bodyPr/>
          <a:lstStyle/>
          <a:p>
            <a:fld id="{6A78BDE7-53F8-420D-80A2-6AAACEE9F996}" type="datetime1">
              <a:rPr lang="de-DE" smtClean="0"/>
              <a:t>27.10.25</a:t>
            </a:fld>
            <a:endParaRPr lang="de-DE"/>
          </a:p>
        </p:txBody>
      </p:sp>
      <p:sp>
        <p:nvSpPr>
          <p:cNvPr id="7" name="Fußzeilenplatzhalter 6">
            <a:extLst>
              <a:ext uri="{FF2B5EF4-FFF2-40B4-BE49-F238E27FC236}">
                <a16:creationId xmlns:a16="http://schemas.microsoft.com/office/drawing/2014/main" id="{15A3E650-B837-BA97-3ADA-6340F2C2FAF9}"/>
              </a:ext>
            </a:extLst>
          </p:cNvPr>
          <p:cNvSpPr>
            <a:spLocks noGrp="1"/>
          </p:cNvSpPr>
          <p:nvPr>
            <p:ph type="ftr" sz="quarter" idx="16"/>
          </p:nvPr>
        </p:nvSpPr>
        <p:spPr/>
        <p:txBody>
          <a:bodyPr/>
          <a:lstStyle/>
          <a:p>
            <a:r>
              <a:rPr lang="de-DE"/>
              <a:t>Fußzeile</a:t>
            </a:r>
          </a:p>
        </p:txBody>
      </p:sp>
      <p:sp>
        <p:nvSpPr>
          <p:cNvPr id="9" name="Foliennummernplatzhalter 8">
            <a:extLst>
              <a:ext uri="{FF2B5EF4-FFF2-40B4-BE49-F238E27FC236}">
                <a16:creationId xmlns:a16="http://schemas.microsoft.com/office/drawing/2014/main" id="{A14946B4-ED6F-1CE8-EE4F-9770E7CB5F8D}"/>
              </a:ext>
            </a:extLst>
          </p:cNvPr>
          <p:cNvSpPr>
            <a:spLocks noGrp="1"/>
          </p:cNvSpPr>
          <p:nvPr>
            <p:ph type="sldNum" sz="quarter" idx="17"/>
          </p:nvPr>
        </p:nvSpPr>
        <p:spPr/>
        <p:txBody>
          <a:bodyPr/>
          <a:lstStyle/>
          <a:p>
            <a:fld id="{B1A20FC8-41B9-4055-A397-5AB32DE79FCA}" type="slidenum">
              <a:rPr lang="de-DE" smtClean="0"/>
              <a:pPr/>
              <a:t>‹#›</a:t>
            </a:fld>
            <a:endParaRPr lang="de-DE"/>
          </a:p>
        </p:txBody>
      </p:sp>
      <p:sp>
        <p:nvSpPr>
          <p:cNvPr id="3" name="Textplatzhalter 10">
            <a:extLst>
              <a:ext uri="{FF2B5EF4-FFF2-40B4-BE49-F238E27FC236}">
                <a16:creationId xmlns:a16="http://schemas.microsoft.com/office/drawing/2014/main" id="{3B05602A-9967-0480-B535-74AE545D4E2B}"/>
              </a:ext>
            </a:extLst>
          </p:cNvPr>
          <p:cNvSpPr>
            <a:spLocks noGrp="1"/>
          </p:cNvSpPr>
          <p:nvPr>
            <p:ph type="body" sz="quarter" idx="20" hasCustomPrompt="1"/>
          </p:nvPr>
        </p:nvSpPr>
        <p:spPr>
          <a:xfrm>
            <a:off x="450000" y="1357200"/>
            <a:ext cx="5554663" cy="5018756"/>
          </a:xfrm>
        </p:spPr>
        <p:txBody>
          <a:body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spTree>
    <p:extLst>
      <p:ext uri="{BB962C8B-B14F-4D97-AF65-F5344CB8AC3E}">
        <p14:creationId xmlns:p14="http://schemas.microsoft.com/office/powerpoint/2010/main" val="4129060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right – Picture or Icon left">
    <p:bg>
      <p:bgPr>
        <a:solidFill>
          <a:schemeClr val="bg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5D7266C-7CEA-3DEF-9C92-9B87D4C63AAA}"/>
              </a:ext>
            </a:extLst>
          </p:cNvPr>
          <p:cNvSpPr/>
          <p:nvPr userDrawn="1"/>
        </p:nvSpPr>
        <p:spPr>
          <a:xfrm>
            <a:off x="6005015" y="0"/>
            <a:ext cx="6186985"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7" name="Titel 16">
            <a:extLst>
              <a:ext uri="{FF2B5EF4-FFF2-40B4-BE49-F238E27FC236}">
                <a16:creationId xmlns:a16="http://schemas.microsoft.com/office/drawing/2014/main" id="{58357A2F-0216-FC15-138F-0FEDC1CE8C5A}"/>
              </a:ext>
            </a:extLst>
          </p:cNvPr>
          <p:cNvSpPr>
            <a:spLocks noGrp="1"/>
          </p:cNvSpPr>
          <p:nvPr>
            <p:ph type="title" hasCustomPrompt="1"/>
          </p:nvPr>
        </p:nvSpPr>
        <p:spPr>
          <a:xfrm>
            <a:off x="6624000" y="1329728"/>
            <a:ext cx="4860668" cy="974655"/>
          </a:xfrm>
        </p:spPr>
        <p:txBody>
          <a:bodyPr>
            <a:noAutofit/>
          </a:bodyPr>
          <a:lstStyle>
            <a:lvl1pPr>
              <a:defRPr>
                <a:solidFill>
                  <a:schemeClr val="bg2"/>
                </a:solidFill>
              </a:defRPr>
            </a:lvl1pPr>
          </a:lstStyle>
          <a:p>
            <a:r>
              <a:rPr lang="en-US"/>
              <a:t>Write your title</a:t>
            </a:r>
            <a:br>
              <a:rPr lang="en-US"/>
            </a:br>
            <a:r>
              <a:rPr lang="en-US"/>
              <a:t>maximum two lines</a:t>
            </a:r>
            <a:endParaRPr lang="de-DE"/>
          </a:p>
        </p:txBody>
      </p:sp>
      <p:sp>
        <p:nvSpPr>
          <p:cNvPr id="22" name="Textplatzhalter 21">
            <a:extLst>
              <a:ext uri="{FF2B5EF4-FFF2-40B4-BE49-F238E27FC236}">
                <a16:creationId xmlns:a16="http://schemas.microsoft.com/office/drawing/2014/main" id="{1605AD9F-8140-3C7F-7D2D-419D610449B4}"/>
              </a:ext>
            </a:extLst>
          </p:cNvPr>
          <p:cNvSpPr>
            <a:spLocks noGrp="1"/>
          </p:cNvSpPr>
          <p:nvPr>
            <p:ph type="body" sz="quarter" idx="18" hasCustomPrompt="1"/>
          </p:nvPr>
        </p:nvSpPr>
        <p:spPr>
          <a:xfrm>
            <a:off x="6624000" y="2363158"/>
            <a:ext cx="4864100" cy="4012798"/>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vl7pPr>
              <a:defRPr>
                <a:solidFill>
                  <a:schemeClr val="bg2"/>
                </a:solidFill>
              </a:defRPr>
            </a:lvl7p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sp>
        <p:nvSpPr>
          <p:cNvPr id="14" name="Bildplatzhalter 15">
            <a:extLst>
              <a:ext uri="{FF2B5EF4-FFF2-40B4-BE49-F238E27FC236}">
                <a16:creationId xmlns:a16="http://schemas.microsoft.com/office/drawing/2014/main" id="{8B8AA2F7-97B9-C342-982B-B6BBE16F3F56}"/>
              </a:ext>
            </a:extLst>
          </p:cNvPr>
          <p:cNvSpPr>
            <a:spLocks noGrp="1"/>
          </p:cNvSpPr>
          <p:nvPr>
            <p:ph type="pic" sz="quarter" idx="14" hasCustomPrompt="1"/>
          </p:nvPr>
        </p:nvSpPr>
        <p:spPr>
          <a:xfrm>
            <a:off x="-1" y="0"/>
            <a:ext cx="6005016" cy="6858000"/>
          </a:xfrm>
          <a:noFill/>
        </p:spPr>
        <p:txBody>
          <a:bodyPr anchor="ctr">
            <a:noAutofit/>
          </a:bodyPr>
          <a:lstStyle>
            <a:lvl1pPr algn="ctr">
              <a:defRPr b="1"/>
            </a:lvl1pPr>
          </a:lstStyle>
          <a:p>
            <a:r>
              <a:rPr lang="de-DE"/>
              <a:t>Insert </a:t>
            </a:r>
            <a:r>
              <a:rPr lang="de-DE" err="1"/>
              <a:t>photo</a:t>
            </a:r>
            <a:r>
              <a:rPr lang="de-DE"/>
              <a:t> </a:t>
            </a:r>
            <a:r>
              <a:rPr lang="de-DE" err="1"/>
              <a:t>here</a:t>
            </a:r>
            <a:endParaRPr lang="de-DE"/>
          </a:p>
        </p:txBody>
      </p:sp>
      <p:sp>
        <p:nvSpPr>
          <p:cNvPr id="4" name="Foliennummernplatzhalter 3">
            <a:extLst>
              <a:ext uri="{FF2B5EF4-FFF2-40B4-BE49-F238E27FC236}">
                <a16:creationId xmlns:a16="http://schemas.microsoft.com/office/drawing/2014/main" id="{D2025388-2370-0077-E91D-33D0B7BDAD06}"/>
              </a:ext>
            </a:extLst>
          </p:cNvPr>
          <p:cNvSpPr>
            <a:spLocks noGrp="1"/>
          </p:cNvSpPr>
          <p:nvPr>
            <p:ph type="sldNum" sz="quarter" idx="21"/>
          </p:nvPr>
        </p:nvSpPr>
        <p:spPr/>
        <p:txBody>
          <a:bodyPr/>
          <a:lstStyle>
            <a:lvl1pPr>
              <a:defRPr>
                <a:solidFill>
                  <a:schemeClr val="bg2"/>
                </a:solidFill>
              </a:defRPr>
            </a:lvl1pPr>
          </a:lstStyle>
          <a:p>
            <a:fld id="{B1A20FC8-41B9-4055-A397-5AB32DE79FCA}" type="slidenum">
              <a:rPr lang="de-DE" smtClean="0"/>
              <a:pPr/>
              <a:t>‹#›</a:t>
            </a:fld>
            <a:endParaRPr lang="de-DE"/>
          </a:p>
        </p:txBody>
      </p:sp>
    </p:spTree>
    <p:extLst>
      <p:ext uri="{BB962C8B-B14F-4D97-AF65-F5344CB8AC3E}">
        <p14:creationId xmlns:p14="http://schemas.microsoft.com/office/powerpoint/2010/main" val="161233637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right – Small Picture or Icon left">
    <p:bg>
      <p:bgPr>
        <a:solidFill>
          <a:schemeClr val="bg1"/>
        </a:solidFill>
        <a:effectLst/>
      </p:bgPr>
    </p:bg>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5D7266C-7CEA-3DEF-9C92-9B87D4C63AAA}"/>
              </a:ext>
            </a:extLst>
          </p:cNvPr>
          <p:cNvSpPr/>
          <p:nvPr userDrawn="1"/>
        </p:nvSpPr>
        <p:spPr>
          <a:xfrm>
            <a:off x="3588463" y="0"/>
            <a:ext cx="8603538"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de-DE"/>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7" name="Titel 16">
            <a:extLst>
              <a:ext uri="{FF2B5EF4-FFF2-40B4-BE49-F238E27FC236}">
                <a16:creationId xmlns:a16="http://schemas.microsoft.com/office/drawing/2014/main" id="{58357A2F-0216-FC15-138F-0FEDC1CE8C5A}"/>
              </a:ext>
            </a:extLst>
          </p:cNvPr>
          <p:cNvSpPr>
            <a:spLocks noGrp="1"/>
          </p:cNvSpPr>
          <p:nvPr>
            <p:ph type="title" hasCustomPrompt="1"/>
          </p:nvPr>
        </p:nvSpPr>
        <p:spPr>
          <a:xfrm>
            <a:off x="4176000" y="1329728"/>
            <a:ext cx="7308668" cy="974655"/>
          </a:xfrm>
        </p:spPr>
        <p:txBody>
          <a:bodyPr>
            <a:noAutofit/>
          </a:bodyPr>
          <a:lstStyle>
            <a:lvl1pPr>
              <a:defRPr>
                <a:solidFill>
                  <a:schemeClr val="bg2"/>
                </a:solidFill>
              </a:defRPr>
            </a:lvl1pPr>
          </a:lstStyle>
          <a:p>
            <a:r>
              <a:rPr lang="en-US"/>
              <a:t>Write your title</a:t>
            </a:r>
            <a:br>
              <a:rPr lang="en-US"/>
            </a:br>
            <a:r>
              <a:rPr lang="en-US"/>
              <a:t>maximum two lines</a:t>
            </a:r>
            <a:endParaRPr lang="de-DE"/>
          </a:p>
        </p:txBody>
      </p:sp>
      <p:sp>
        <p:nvSpPr>
          <p:cNvPr id="22" name="Textplatzhalter 21">
            <a:extLst>
              <a:ext uri="{FF2B5EF4-FFF2-40B4-BE49-F238E27FC236}">
                <a16:creationId xmlns:a16="http://schemas.microsoft.com/office/drawing/2014/main" id="{1605AD9F-8140-3C7F-7D2D-419D610449B4}"/>
              </a:ext>
            </a:extLst>
          </p:cNvPr>
          <p:cNvSpPr>
            <a:spLocks noGrp="1"/>
          </p:cNvSpPr>
          <p:nvPr>
            <p:ph type="body" sz="quarter" idx="18" hasCustomPrompt="1"/>
          </p:nvPr>
        </p:nvSpPr>
        <p:spPr>
          <a:xfrm>
            <a:off x="4176000" y="2363158"/>
            <a:ext cx="7308668" cy="4012798"/>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vl7pPr>
              <a:defRPr>
                <a:solidFill>
                  <a:schemeClr val="bg2"/>
                </a:solidFill>
              </a:defRPr>
            </a:lvl7p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sp>
        <p:nvSpPr>
          <p:cNvPr id="14" name="Bildplatzhalter 15">
            <a:extLst>
              <a:ext uri="{FF2B5EF4-FFF2-40B4-BE49-F238E27FC236}">
                <a16:creationId xmlns:a16="http://schemas.microsoft.com/office/drawing/2014/main" id="{33FBE5EF-1E39-C64C-8775-B753603FD65B}"/>
              </a:ext>
            </a:extLst>
          </p:cNvPr>
          <p:cNvSpPr>
            <a:spLocks noGrp="1"/>
          </p:cNvSpPr>
          <p:nvPr>
            <p:ph type="pic" sz="quarter" idx="14" hasCustomPrompt="1"/>
          </p:nvPr>
        </p:nvSpPr>
        <p:spPr>
          <a:xfrm>
            <a:off x="-1" y="0"/>
            <a:ext cx="3588464" cy="6858000"/>
          </a:xfrm>
          <a:noFill/>
        </p:spPr>
        <p:txBody>
          <a:bodyPr anchor="ctr">
            <a:noAutofit/>
          </a:bodyPr>
          <a:lstStyle>
            <a:lvl1pPr algn="ctr">
              <a:defRPr b="1"/>
            </a:lvl1pPr>
          </a:lstStyle>
          <a:p>
            <a:r>
              <a:rPr lang="de-DE"/>
              <a:t>Insert </a:t>
            </a:r>
            <a:r>
              <a:rPr lang="de-DE" err="1"/>
              <a:t>photo</a:t>
            </a:r>
            <a:r>
              <a:rPr lang="de-DE"/>
              <a:t> </a:t>
            </a:r>
            <a:r>
              <a:rPr lang="de-DE" err="1"/>
              <a:t>here</a:t>
            </a:r>
            <a:endParaRPr lang="de-DE"/>
          </a:p>
        </p:txBody>
      </p:sp>
      <p:sp>
        <p:nvSpPr>
          <p:cNvPr id="4" name="Foliennummernplatzhalter 3">
            <a:extLst>
              <a:ext uri="{FF2B5EF4-FFF2-40B4-BE49-F238E27FC236}">
                <a16:creationId xmlns:a16="http://schemas.microsoft.com/office/drawing/2014/main" id="{0F931195-E9F3-7474-0361-E0BB863C799D}"/>
              </a:ext>
            </a:extLst>
          </p:cNvPr>
          <p:cNvSpPr>
            <a:spLocks noGrp="1"/>
          </p:cNvSpPr>
          <p:nvPr>
            <p:ph type="sldNum" sz="quarter" idx="21"/>
          </p:nvPr>
        </p:nvSpPr>
        <p:spPr/>
        <p:txBody>
          <a:bodyPr/>
          <a:lstStyle>
            <a:lvl1pPr>
              <a:defRPr>
                <a:solidFill>
                  <a:schemeClr val="bg2"/>
                </a:solidFill>
              </a:defRPr>
            </a:lvl1pPr>
          </a:lstStyle>
          <a:p>
            <a:fld id="{B1A20FC8-41B9-4055-A397-5AB32DE79FCA}" type="slidenum">
              <a:rPr lang="de-DE" smtClean="0"/>
              <a:pPr/>
              <a:t>‹#›</a:t>
            </a:fld>
            <a:endParaRPr lang="de-DE"/>
          </a:p>
        </p:txBody>
      </p:sp>
    </p:spTree>
    <p:extLst>
      <p:ext uri="{BB962C8B-B14F-4D97-AF65-F5344CB8AC3E}">
        <p14:creationId xmlns:p14="http://schemas.microsoft.com/office/powerpoint/2010/main" val="375524374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4" name="Textplatzhalter 13">
            <a:extLst>
              <a:ext uri="{FF2B5EF4-FFF2-40B4-BE49-F238E27FC236}">
                <a16:creationId xmlns:a16="http://schemas.microsoft.com/office/drawing/2014/main" id="{999DD574-BD7A-6B0E-9DF8-3B0EE4FDF363}"/>
              </a:ext>
            </a:extLst>
          </p:cNvPr>
          <p:cNvSpPr>
            <a:spLocks noGrp="1"/>
          </p:cNvSpPr>
          <p:nvPr>
            <p:ph type="body" sz="quarter" idx="13" hasCustomPrompt="1"/>
          </p:nvPr>
        </p:nvSpPr>
        <p:spPr>
          <a:xfrm>
            <a:off x="450000" y="1357200"/>
            <a:ext cx="9912011" cy="5022000"/>
          </a:xfrm>
        </p:spPr>
        <p:txBody>
          <a:bodyPr numCol="2" spcCol="180000">
            <a:noAutofit/>
          </a:bodyPr>
          <a:lstStyle>
            <a:lvl1pPr marL="0" indent="0">
              <a:lnSpc>
                <a:spcPct val="150000"/>
              </a:lnSpc>
              <a:spcAft>
                <a:spcPts val="0"/>
              </a:spcAft>
              <a:buFont typeface="Arial" panose="020B0604020202020204" pitchFamily="34" charset="0"/>
              <a:buNone/>
              <a:defRPr sz="1800"/>
            </a:lvl1pPr>
            <a:lvl2pPr marL="0" indent="0">
              <a:lnSpc>
                <a:spcPct val="150000"/>
              </a:lnSpc>
              <a:spcAft>
                <a:spcPts val="0"/>
              </a:spcAft>
              <a:buFont typeface="Arial" panose="020B0604020202020204" pitchFamily="34" charset="0"/>
              <a:buNone/>
              <a:defRPr sz="1800"/>
            </a:lvl2pPr>
            <a:lvl3pPr marL="0" indent="0">
              <a:lnSpc>
                <a:spcPct val="150000"/>
              </a:lnSpc>
              <a:spcAft>
                <a:spcPts val="0"/>
              </a:spcAft>
              <a:buFont typeface="Arial" panose="020B0604020202020204" pitchFamily="34" charset="0"/>
              <a:buNone/>
              <a:defRPr sz="1800"/>
            </a:lvl3pPr>
            <a:lvl4pPr marL="0" indent="0">
              <a:lnSpc>
                <a:spcPct val="150000"/>
              </a:lnSpc>
              <a:spcAft>
                <a:spcPts val="0"/>
              </a:spcAft>
              <a:buFont typeface="Arial" panose="020B0604020202020204" pitchFamily="34" charset="0"/>
              <a:buNone/>
              <a:defRPr sz="1800"/>
            </a:lvl4pPr>
            <a:lvl5pPr marL="0" indent="0">
              <a:lnSpc>
                <a:spcPct val="150000"/>
              </a:lnSpc>
              <a:spcAft>
                <a:spcPts val="0"/>
              </a:spcAft>
              <a:buFont typeface="Arial" panose="020B0604020202020204" pitchFamily="34" charset="0"/>
              <a:buNone/>
              <a:defRPr sz="1800"/>
            </a:lvl5pPr>
            <a:lvl6pPr marL="0" indent="0">
              <a:lnSpc>
                <a:spcPct val="150000"/>
              </a:lnSpc>
              <a:buFont typeface="Arial" panose="020B0604020202020204" pitchFamily="34" charset="0"/>
              <a:buNone/>
              <a:defRPr/>
            </a:lvl6pPr>
            <a:lvl7pPr marL="0" indent="0">
              <a:lnSpc>
                <a:spcPct val="150000"/>
              </a:lnSpc>
              <a:buNone/>
              <a:defRPr/>
            </a:lvl7p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6A78BDE7-53F8-420D-80A2-6AAACEE9F996}" type="datetime1">
              <a:rPr lang="de-DE" smtClean="0"/>
              <a:t>27.10.25</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338958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4" name="Textplatzhalter 13">
            <a:extLst>
              <a:ext uri="{FF2B5EF4-FFF2-40B4-BE49-F238E27FC236}">
                <a16:creationId xmlns:a16="http://schemas.microsoft.com/office/drawing/2014/main" id="{999DD574-BD7A-6B0E-9DF8-3B0EE4FDF363}"/>
              </a:ext>
            </a:extLst>
          </p:cNvPr>
          <p:cNvSpPr>
            <a:spLocks noGrp="1"/>
          </p:cNvSpPr>
          <p:nvPr>
            <p:ph type="body" sz="quarter" idx="13" hasCustomPrompt="1"/>
          </p:nvPr>
        </p:nvSpPr>
        <p:spPr>
          <a:xfrm>
            <a:off x="450000" y="1357200"/>
            <a:ext cx="9912011" cy="5022000"/>
          </a:xfrm>
        </p:spPr>
        <p:txBody>
          <a:bodyPr numCol="3" spcCol="180000">
            <a:noAutofit/>
          </a:bodyPr>
          <a:lstStyle>
            <a:lvl1pPr marL="0" indent="0">
              <a:lnSpc>
                <a:spcPct val="150000"/>
              </a:lnSpc>
              <a:spcAft>
                <a:spcPts val="0"/>
              </a:spcAft>
              <a:buFont typeface="Arial" panose="020B0604020202020204" pitchFamily="34" charset="0"/>
              <a:buNone/>
              <a:defRPr sz="1800"/>
            </a:lvl1pPr>
            <a:lvl2pPr marL="0" indent="0">
              <a:lnSpc>
                <a:spcPct val="150000"/>
              </a:lnSpc>
              <a:spcAft>
                <a:spcPts val="0"/>
              </a:spcAft>
              <a:buFont typeface="Arial" panose="020B0604020202020204" pitchFamily="34" charset="0"/>
              <a:buNone/>
              <a:defRPr sz="1800"/>
            </a:lvl2pPr>
            <a:lvl3pPr marL="0" indent="0">
              <a:lnSpc>
                <a:spcPct val="150000"/>
              </a:lnSpc>
              <a:spcAft>
                <a:spcPts val="0"/>
              </a:spcAft>
              <a:buFont typeface="Arial" panose="020B0604020202020204" pitchFamily="34" charset="0"/>
              <a:buNone/>
              <a:defRPr sz="1800"/>
            </a:lvl3pPr>
            <a:lvl4pPr marL="0" indent="0">
              <a:lnSpc>
                <a:spcPct val="150000"/>
              </a:lnSpc>
              <a:spcAft>
                <a:spcPts val="0"/>
              </a:spcAft>
              <a:buFont typeface="Arial" panose="020B0604020202020204" pitchFamily="34" charset="0"/>
              <a:buNone/>
              <a:defRPr sz="1800"/>
            </a:lvl4pPr>
            <a:lvl5pPr marL="0" indent="0">
              <a:lnSpc>
                <a:spcPct val="150000"/>
              </a:lnSpc>
              <a:spcAft>
                <a:spcPts val="0"/>
              </a:spcAft>
              <a:buFont typeface="Arial" panose="020B0604020202020204" pitchFamily="34" charset="0"/>
              <a:buNone/>
              <a:defRPr sz="1800"/>
            </a:lvl5pPr>
            <a:lvl6pPr marL="0" indent="0">
              <a:lnSpc>
                <a:spcPct val="150000"/>
              </a:lnSpc>
              <a:buFont typeface="Arial" panose="020B0604020202020204" pitchFamily="34" charset="0"/>
              <a:buNone/>
              <a:defRPr/>
            </a:lvl6pPr>
            <a:lvl7pPr marL="0" indent="0">
              <a:lnSpc>
                <a:spcPct val="150000"/>
              </a:lnSpc>
              <a:buNone/>
              <a:defRPr/>
            </a:lvl7p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0"/>
            <a:endParaRPr lang="de-DE"/>
          </a:p>
        </p:txBody>
      </p:sp>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6A78BDE7-53F8-420D-80A2-6AAACEE9F996}" type="datetime1">
              <a:rPr lang="de-DE" smtClean="0"/>
              <a:t>27.10.25</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254883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exible Content – with Text">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D05F1FB1-D0FB-608F-0D4D-DFA3FBC45A23}"/>
              </a:ext>
            </a:extLst>
          </p:cNvPr>
          <p:cNvSpPr>
            <a:spLocks noGrp="1"/>
          </p:cNvSpPr>
          <p:nvPr>
            <p:ph sz="quarter" idx="18" hasCustomPrompt="1"/>
          </p:nvPr>
        </p:nvSpPr>
        <p:spPr>
          <a:xfrm>
            <a:off x="450000" y="1355724"/>
            <a:ext cx="11293294" cy="5020231"/>
          </a:xfrm>
        </p:spPr>
        <p:txBody>
          <a:body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p:txBody>
      </p:sp>
      <p:pic>
        <p:nvPicPr>
          <p:cNvPr id="8" name="Grafik 7">
            <a:extLst>
              <a:ext uri="{FF2B5EF4-FFF2-40B4-BE49-F238E27FC236}">
                <a16:creationId xmlns:a16="http://schemas.microsoft.com/office/drawing/2014/main" id="{89214D28-47CE-703F-EF5E-4729F6107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4" name="Titel 3">
            <a:extLst>
              <a:ext uri="{FF2B5EF4-FFF2-40B4-BE49-F238E27FC236}">
                <a16:creationId xmlns:a16="http://schemas.microsoft.com/office/drawing/2014/main" id="{A06838E4-7DD0-3B8B-38EE-A5E5016F6B8B}"/>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9" name="Datumsplatzhalter 8">
            <a:extLst>
              <a:ext uri="{FF2B5EF4-FFF2-40B4-BE49-F238E27FC236}">
                <a16:creationId xmlns:a16="http://schemas.microsoft.com/office/drawing/2014/main" id="{DC20F444-22E5-E35D-893F-8A44A7C8EA28}"/>
              </a:ext>
            </a:extLst>
          </p:cNvPr>
          <p:cNvSpPr>
            <a:spLocks noGrp="1"/>
          </p:cNvSpPr>
          <p:nvPr>
            <p:ph type="dt" sz="half" idx="14"/>
          </p:nvPr>
        </p:nvSpPr>
        <p:spPr/>
        <p:txBody>
          <a:bodyPr/>
          <a:lstStyle/>
          <a:p>
            <a:fld id="{6A78BDE7-53F8-420D-80A2-6AAACEE9F996}" type="datetime1">
              <a:rPr lang="de-DE" smtClean="0"/>
              <a:t>27.10.25</a:t>
            </a:fld>
            <a:endParaRPr lang="de-DE"/>
          </a:p>
        </p:txBody>
      </p:sp>
      <p:sp>
        <p:nvSpPr>
          <p:cNvPr id="10" name="Fußzeilenplatzhalter 9">
            <a:extLst>
              <a:ext uri="{FF2B5EF4-FFF2-40B4-BE49-F238E27FC236}">
                <a16:creationId xmlns:a16="http://schemas.microsoft.com/office/drawing/2014/main" id="{DE825BE9-42A4-439C-EBDA-053789F91277}"/>
              </a:ext>
            </a:extLst>
          </p:cNvPr>
          <p:cNvSpPr>
            <a:spLocks noGrp="1"/>
          </p:cNvSpPr>
          <p:nvPr>
            <p:ph type="ftr" sz="quarter" idx="15"/>
          </p:nvPr>
        </p:nvSpPr>
        <p:spPr/>
        <p:txBody>
          <a:bodyPr/>
          <a:lstStyle/>
          <a:p>
            <a:r>
              <a:rPr lang="de-DE"/>
              <a:t>Fußzeile</a:t>
            </a:r>
          </a:p>
        </p:txBody>
      </p:sp>
      <p:sp>
        <p:nvSpPr>
          <p:cNvPr id="11" name="Foliennummernplatzhalter 10">
            <a:extLst>
              <a:ext uri="{FF2B5EF4-FFF2-40B4-BE49-F238E27FC236}">
                <a16:creationId xmlns:a16="http://schemas.microsoft.com/office/drawing/2014/main" id="{4FCF3936-6232-9255-FC1A-6A200073FFCF}"/>
              </a:ext>
            </a:extLst>
          </p:cNvPr>
          <p:cNvSpPr>
            <a:spLocks noGrp="1"/>
          </p:cNvSpPr>
          <p:nvPr>
            <p:ph type="sldNum" sz="quarter" idx="16"/>
          </p:nvPr>
        </p:nvSpPr>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1601680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exible Content – full size">
    <p:spTree>
      <p:nvGrpSpPr>
        <p:cNvPr id="1" name=""/>
        <p:cNvGrpSpPr/>
        <p:nvPr/>
      </p:nvGrpSpPr>
      <p:grpSpPr>
        <a:xfrm>
          <a:off x="0" y="0"/>
          <a:ext cx="0" cy="0"/>
          <a:chOff x="0" y="0"/>
          <a:chExt cx="0" cy="0"/>
        </a:xfrm>
      </p:grpSpPr>
      <p:sp>
        <p:nvSpPr>
          <p:cNvPr id="6" name="Inhaltsplatzhalter 5">
            <a:extLst>
              <a:ext uri="{FF2B5EF4-FFF2-40B4-BE49-F238E27FC236}">
                <a16:creationId xmlns:a16="http://schemas.microsoft.com/office/drawing/2014/main" id="{D05F1FB1-D0FB-608F-0D4D-DFA3FBC45A23}"/>
              </a:ext>
            </a:extLst>
          </p:cNvPr>
          <p:cNvSpPr>
            <a:spLocks noGrp="1"/>
          </p:cNvSpPr>
          <p:nvPr>
            <p:ph sz="quarter" idx="18" hasCustomPrompt="1"/>
          </p:nvPr>
        </p:nvSpPr>
        <p:spPr>
          <a:xfrm>
            <a:off x="0" y="0"/>
            <a:ext cx="12192000" cy="6858000"/>
          </a:xfrm>
        </p:spPr>
        <p:txBody>
          <a:bodyPr anchor="ctr"/>
          <a:lstStyle>
            <a:lvl1pPr algn="ctr">
              <a:defRPr/>
            </a:lvl1pPr>
          </a:lstStyle>
          <a:p>
            <a:pPr lvl="0"/>
            <a:r>
              <a:rPr lang="de-DE"/>
              <a:t>Enter </a:t>
            </a:r>
            <a:r>
              <a:rPr lang="de-DE" err="1"/>
              <a:t>content</a:t>
            </a:r>
            <a:r>
              <a:rPr lang="de-DE"/>
              <a:t> </a:t>
            </a:r>
            <a:r>
              <a:rPr lang="de-DE" err="1"/>
              <a:t>here</a:t>
            </a:r>
            <a:endParaRPr lang="de-DE"/>
          </a:p>
        </p:txBody>
      </p:sp>
      <p:pic>
        <p:nvPicPr>
          <p:cNvPr id="12" name="Grafik 11">
            <a:extLst>
              <a:ext uri="{FF2B5EF4-FFF2-40B4-BE49-F238E27FC236}">
                <a16:creationId xmlns:a16="http://schemas.microsoft.com/office/drawing/2014/main" id="{0B8F18B0-71D4-F74A-AA2B-2B0F0EF1B3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4" name="Datumsplatzhalter 8">
            <a:extLst>
              <a:ext uri="{FF2B5EF4-FFF2-40B4-BE49-F238E27FC236}">
                <a16:creationId xmlns:a16="http://schemas.microsoft.com/office/drawing/2014/main" id="{CA3C687E-FB16-C540-82F3-8A3D6CC206F6}"/>
              </a:ext>
            </a:extLst>
          </p:cNvPr>
          <p:cNvSpPr>
            <a:spLocks noGrp="1"/>
          </p:cNvSpPr>
          <p:nvPr>
            <p:ph type="dt" sz="half" idx="14"/>
          </p:nvPr>
        </p:nvSpPr>
        <p:spPr>
          <a:xfrm>
            <a:off x="223090" y="6433316"/>
            <a:ext cx="981075" cy="365125"/>
          </a:xfrm>
        </p:spPr>
        <p:txBody>
          <a:bodyPr/>
          <a:lstStyle/>
          <a:p>
            <a:fld id="{6A78BDE7-53F8-420D-80A2-6AAACEE9F996}" type="datetime1">
              <a:rPr lang="de-DE" smtClean="0"/>
              <a:t>27.10.25</a:t>
            </a:fld>
            <a:endParaRPr lang="de-DE"/>
          </a:p>
        </p:txBody>
      </p:sp>
      <p:sp>
        <p:nvSpPr>
          <p:cNvPr id="5" name="Fußzeilenplatzhalter 9">
            <a:extLst>
              <a:ext uri="{FF2B5EF4-FFF2-40B4-BE49-F238E27FC236}">
                <a16:creationId xmlns:a16="http://schemas.microsoft.com/office/drawing/2014/main" id="{F0E43A72-A227-8F40-8D53-E6AC1497B79E}"/>
              </a:ext>
            </a:extLst>
          </p:cNvPr>
          <p:cNvSpPr>
            <a:spLocks noGrp="1"/>
          </p:cNvSpPr>
          <p:nvPr>
            <p:ph type="ftr" sz="quarter" idx="15"/>
          </p:nvPr>
        </p:nvSpPr>
        <p:spPr>
          <a:xfrm>
            <a:off x="1537488" y="6433316"/>
            <a:ext cx="8806661" cy="365125"/>
          </a:xfrm>
        </p:spPr>
        <p:txBody>
          <a:bodyPr/>
          <a:lstStyle/>
          <a:p>
            <a:r>
              <a:rPr lang="de-DE"/>
              <a:t>Fußzeile</a:t>
            </a:r>
          </a:p>
        </p:txBody>
      </p:sp>
      <p:sp>
        <p:nvSpPr>
          <p:cNvPr id="7" name="Foliennummernplatzhalter 10">
            <a:extLst>
              <a:ext uri="{FF2B5EF4-FFF2-40B4-BE49-F238E27FC236}">
                <a16:creationId xmlns:a16="http://schemas.microsoft.com/office/drawing/2014/main" id="{5BE1E318-7AD2-E443-B490-C3C1A951A152}"/>
              </a:ext>
            </a:extLst>
          </p:cNvPr>
          <p:cNvSpPr>
            <a:spLocks noGrp="1"/>
          </p:cNvSpPr>
          <p:nvPr>
            <p:ph type="sldNum" sz="quarter" idx="16"/>
          </p:nvPr>
        </p:nvSpPr>
        <p:spPr>
          <a:xfrm>
            <a:off x="11531078" y="6416504"/>
            <a:ext cx="487680" cy="398749"/>
          </a:xfrm>
        </p:spPr>
        <p:txBody>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1115378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 1">
    <p:bg>
      <p:bgRef idx="1001">
        <a:schemeClr val="bg1"/>
      </p:bgRef>
    </p:bg>
    <p:spTree>
      <p:nvGrpSpPr>
        <p:cNvPr id="1" name=""/>
        <p:cNvGrpSpPr/>
        <p:nvPr/>
      </p:nvGrpSpPr>
      <p:grpSpPr>
        <a:xfrm>
          <a:off x="0" y="0"/>
          <a:ext cx="0" cy="0"/>
          <a:chOff x="0" y="0"/>
          <a:chExt cx="0" cy="0"/>
        </a:xfrm>
      </p:grpSpPr>
      <p:pic>
        <p:nvPicPr>
          <p:cNvPr id="9" name="Grafik 8" descr="Ein Bild, das Licht enthält.&#10;&#10;Automatisch generierte Beschreibung">
            <a:extLst>
              <a:ext uri="{FF2B5EF4-FFF2-40B4-BE49-F238E27FC236}">
                <a16:creationId xmlns:a16="http://schemas.microsoft.com/office/drawing/2014/main" id="{3CF2A1BC-B5BF-3E3B-4EB2-A14F23DCD4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76201" y="1737350"/>
            <a:ext cx="7415799" cy="5120650"/>
          </a:xfrm>
          <a:prstGeom prst="rect">
            <a:avLst/>
          </a:prstGeom>
        </p:spPr>
      </p:pic>
      <p:pic>
        <p:nvPicPr>
          <p:cNvPr id="7" name="Grafik 6">
            <a:extLst>
              <a:ext uri="{FF2B5EF4-FFF2-40B4-BE49-F238E27FC236}">
                <a16:creationId xmlns:a16="http://schemas.microsoft.com/office/drawing/2014/main" id="{01F669D2-F7DD-CB8E-06A3-6B87614105F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27" y="441554"/>
            <a:ext cx="1702800" cy="965767"/>
          </a:xfrm>
          <a:prstGeom prst="rect">
            <a:avLst/>
          </a:prstGeom>
        </p:spPr>
      </p:pic>
      <p:pic>
        <p:nvPicPr>
          <p:cNvPr id="12" name="Grafik 11">
            <a:extLst>
              <a:ext uri="{FF2B5EF4-FFF2-40B4-BE49-F238E27FC236}">
                <a16:creationId xmlns:a16="http://schemas.microsoft.com/office/drawing/2014/main" id="{20B7E3E5-8E41-3258-90EA-E8E2A916709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472" y="5609579"/>
            <a:ext cx="2229230" cy="828000"/>
          </a:xfrm>
          <a:prstGeom prst="rect">
            <a:avLst/>
          </a:prstGeom>
        </p:spPr>
      </p:pic>
      <p:sp>
        <p:nvSpPr>
          <p:cNvPr id="13" name="Titel 1">
            <a:extLst>
              <a:ext uri="{FF2B5EF4-FFF2-40B4-BE49-F238E27FC236}">
                <a16:creationId xmlns:a16="http://schemas.microsoft.com/office/drawing/2014/main" id="{FCAF4288-F4B3-6259-AA00-F35D6C12B827}"/>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section</a:t>
            </a:r>
            <a:endParaRPr lang="de-DE"/>
          </a:p>
        </p:txBody>
      </p:sp>
      <p:sp>
        <p:nvSpPr>
          <p:cNvPr id="15" name="Untertitel 2">
            <a:extLst>
              <a:ext uri="{FF2B5EF4-FFF2-40B4-BE49-F238E27FC236}">
                <a16:creationId xmlns:a16="http://schemas.microsoft.com/office/drawing/2014/main" id="{36E18B63-2C34-5DE3-9464-5003839F6BED}"/>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br>
              <a:rPr lang="de-DE"/>
            </a:br>
            <a:r>
              <a:rPr lang="de-DE"/>
              <a:t>maximum </a:t>
            </a:r>
            <a:r>
              <a:rPr lang="de-DE" err="1"/>
              <a:t>two</a:t>
            </a:r>
            <a:r>
              <a:rPr lang="de-DE"/>
              <a:t> </a:t>
            </a:r>
            <a:r>
              <a:rPr lang="de-DE" err="1"/>
              <a:t>lines</a:t>
            </a:r>
            <a:endParaRPr lang="de-DE"/>
          </a:p>
        </p:txBody>
      </p:sp>
      <p:sp>
        <p:nvSpPr>
          <p:cNvPr id="2" name="Textplatzhalter 10">
            <a:extLst>
              <a:ext uri="{FF2B5EF4-FFF2-40B4-BE49-F238E27FC236}">
                <a16:creationId xmlns:a16="http://schemas.microsoft.com/office/drawing/2014/main" id="{C6D9BE1F-8161-888E-D2EB-09C09CBAEE70}"/>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err="1"/>
              <a:t>Author</a:t>
            </a:r>
            <a:r>
              <a:rPr lang="de-DE"/>
              <a:t>, etc.</a:t>
            </a:r>
          </a:p>
        </p:txBody>
      </p:sp>
    </p:spTree>
    <p:extLst>
      <p:ext uri="{BB962C8B-B14F-4D97-AF65-F5344CB8AC3E}">
        <p14:creationId xmlns:p14="http://schemas.microsoft.com/office/powerpoint/2010/main" val="2206472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ics with Pictur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4E3504-8807-AAC3-3BB5-592E1C1D6A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4" name="Textplatzhalter 13">
            <a:extLst>
              <a:ext uri="{FF2B5EF4-FFF2-40B4-BE49-F238E27FC236}">
                <a16:creationId xmlns:a16="http://schemas.microsoft.com/office/drawing/2014/main" id="{329BCF30-E90C-6A24-1621-4B7BB05CD735}"/>
              </a:ext>
            </a:extLst>
          </p:cNvPr>
          <p:cNvSpPr>
            <a:spLocks noGrp="1"/>
          </p:cNvSpPr>
          <p:nvPr>
            <p:ph type="body" sz="quarter" idx="16" hasCustomPrompt="1"/>
          </p:nvPr>
        </p:nvSpPr>
        <p:spPr>
          <a:xfrm>
            <a:off x="450000" y="3782087"/>
            <a:ext cx="3636000"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18" name="Bildplatzhalter 8">
            <a:extLst>
              <a:ext uri="{FF2B5EF4-FFF2-40B4-BE49-F238E27FC236}">
                <a16:creationId xmlns:a16="http://schemas.microsoft.com/office/drawing/2014/main" id="{E16F5B04-0956-E20A-11DA-D45DA715A9E1}"/>
              </a:ext>
            </a:extLst>
          </p:cNvPr>
          <p:cNvSpPr>
            <a:spLocks noGrp="1"/>
          </p:cNvSpPr>
          <p:nvPr>
            <p:ph type="pic" sz="quarter" idx="21" hasCustomPrompt="1"/>
          </p:nvPr>
        </p:nvSpPr>
        <p:spPr>
          <a:xfrm>
            <a:off x="450000" y="1417673"/>
            <a:ext cx="3636000" cy="2043795"/>
          </a:xfrm>
          <a:solidFill>
            <a:schemeClr val="accent4"/>
          </a:solidFill>
        </p:spPr>
        <p:txBody>
          <a:bodyPr anchor="ctr">
            <a:noAutofit/>
          </a:bodyPr>
          <a:lstStyle>
            <a:lvl1pPr algn="ctr">
              <a:defRPr sz="1400" b="1"/>
            </a:lvl1pPr>
          </a:lstStyle>
          <a:p>
            <a:r>
              <a:rPr lang="de-DE"/>
              <a:t>Insert </a:t>
            </a:r>
            <a:r>
              <a:rPr lang="de-DE" err="1"/>
              <a:t>photo</a:t>
            </a:r>
            <a:r>
              <a:rPr lang="de-DE"/>
              <a:t> </a:t>
            </a:r>
            <a:r>
              <a:rPr lang="de-DE" err="1"/>
              <a:t>here</a:t>
            </a:r>
            <a:endParaRPr lang="de-DE"/>
          </a:p>
        </p:txBody>
      </p:sp>
      <p:sp>
        <p:nvSpPr>
          <p:cNvPr id="7" name="Titel 6">
            <a:extLst>
              <a:ext uri="{FF2B5EF4-FFF2-40B4-BE49-F238E27FC236}">
                <a16:creationId xmlns:a16="http://schemas.microsoft.com/office/drawing/2014/main" id="{708BA782-40E9-9423-F326-5BBAE2DFBA17}"/>
              </a:ext>
            </a:extLst>
          </p:cNvPr>
          <p:cNvSpPr>
            <a:spLocks noGrp="1"/>
          </p:cNvSpPr>
          <p:nvPr>
            <p:ph type="title" hasCustomPrompt="1"/>
          </p:nvPr>
        </p:nvSpPr>
        <p:spPr/>
        <p:txBody>
          <a:bodyPr>
            <a:noAutofit/>
          </a:bodyPr>
          <a:lstStyle/>
          <a:p>
            <a:r>
              <a:rPr lang="de-DE"/>
              <a:t>Write </a:t>
            </a:r>
            <a:r>
              <a:rPr lang="de-DE" err="1"/>
              <a:t>your</a:t>
            </a:r>
            <a:r>
              <a:rPr lang="de-DE"/>
              <a:t> title</a:t>
            </a:r>
            <a:br>
              <a:rPr lang="de-DE"/>
            </a:br>
            <a:r>
              <a:rPr lang="de-DE"/>
              <a:t>maximum </a:t>
            </a:r>
            <a:r>
              <a:rPr lang="de-DE" err="1"/>
              <a:t>two</a:t>
            </a:r>
            <a:r>
              <a:rPr lang="de-DE"/>
              <a:t> </a:t>
            </a:r>
            <a:r>
              <a:rPr lang="de-DE" err="1"/>
              <a:t>lines</a:t>
            </a:r>
            <a:endParaRPr lang="de-DE"/>
          </a:p>
        </p:txBody>
      </p:sp>
      <p:sp>
        <p:nvSpPr>
          <p:cNvPr id="8" name="Datumsplatzhalter 7">
            <a:extLst>
              <a:ext uri="{FF2B5EF4-FFF2-40B4-BE49-F238E27FC236}">
                <a16:creationId xmlns:a16="http://schemas.microsoft.com/office/drawing/2014/main" id="{9A9719DD-61B9-EDDB-70E7-5CE1F2FDAC9D}"/>
              </a:ext>
            </a:extLst>
          </p:cNvPr>
          <p:cNvSpPr>
            <a:spLocks noGrp="1"/>
          </p:cNvSpPr>
          <p:nvPr>
            <p:ph type="dt" sz="half" idx="22"/>
          </p:nvPr>
        </p:nvSpPr>
        <p:spPr/>
        <p:txBody>
          <a:bodyPr>
            <a:noAutofit/>
          </a:bodyPr>
          <a:lstStyle/>
          <a:p>
            <a:fld id="{6A78BDE7-53F8-420D-80A2-6AAACEE9F996}" type="datetime1">
              <a:rPr lang="de-DE" smtClean="0"/>
              <a:t>27.10.25</a:t>
            </a:fld>
            <a:endParaRPr lang="de-DE"/>
          </a:p>
        </p:txBody>
      </p:sp>
      <p:sp>
        <p:nvSpPr>
          <p:cNvPr id="10" name="Fußzeilenplatzhalter 9">
            <a:extLst>
              <a:ext uri="{FF2B5EF4-FFF2-40B4-BE49-F238E27FC236}">
                <a16:creationId xmlns:a16="http://schemas.microsoft.com/office/drawing/2014/main" id="{AC03611D-A852-BB13-9D81-DCE76E0A4B50}"/>
              </a:ext>
            </a:extLst>
          </p:cNvPr>
          <p:cNvSpPr>
            <a:spLocks noGrp="1"/>
          </p:cNvSpPr>
          <p:nvPr>
            <p:ph type="ftr" sz="quarter" idx="23"/>
          </p:nvPr>
        </p:nvSpPr>
        <p:spPr/>
        <p:txBody>
          <a:bodyPr>
            <a:noAutofit/>
          </a:bodyPr>
          <a:lstStyle/>
          <a:p>
            <a:r>
              <a:rPr lang="de-DE"/>
              <a:t>Fußzeile</a:t>
            </a:r>
          </a:p>
        </p:txBody>
      </p:sp>
      <p:sp>
        <p:nvSpPr>
          <p:cNvPr id="11" name="Foliennummernplatzhalter 10">
            <a:extLst>
              <a:ext uri="{FF2B5EF4-FFF2-40B4-BE49-F238E27FC236}">
                <a16:creationId xmlns:a16="http://schemas.microsoft.com/office/drawing/2014/main" id="{43208D3D-C972-C772-154F-99ABED9D541D}"/>
              </a:ext>
            </a:extLst>
          </p:cNvPr>
          <p:cNvSpPr>
            <a:spLocks noGrp="1"/>
          </p:cNvSpPr>
          <p:nvPr>
            <p:ph type="sldNum" sz="quarter" idx="24"/>
          </p:nvPr>
        </p:nvSpPr>
        <p:spPr/>
        <p:txBody>
          <a:bodyPr>
            <a:noAutofit/>
          </a:bodyPr>
          <a:lstStyle/>
          <a:p>
            <a:fld id="{B1A20FC8-41B9-4055-A397-5AB32DE79FCA}" type="slidenum">
              <a:rPr lang="de-DE" smtClean="0"/>
              <a:pPr/>
              <a:t>‹#›</a:t>
            </a:fld>
            <a:endParaRPr lang="de-DE"/>
          </a:p>
        </p:txBody>
      </p:sp>
      <p:sp>
        <p:nvSpPr>
          <p:cNvPr id="19" name="Textplatzhalter 13">
            <a:extLst>
              <a:ext uri="{FF2B5EF4-FFF2-40B4-BE49-F238E27FC236}">
                <a16:creationId xmlns:a16="http://schemas.microsoft.com/office/drawing/2014/main" id="{EE954339-37DE-17E8-7A9C-F3BA54463AFC}"/>
              </a:ext>
            </a:extLst>
          </p:cNvPr>
          <p:cNvSpPr>
            <a:spLocks noGrp="1"/>
          </p:cNvSpPr>
          <p:nvPr>
            <p:ph type="body" sz="quarter" idx="25" hasCustomPrompt="1"/>
          </p:nvPr>
        </p:nvSpPr>
        <p:spPr>
          <a:xfrm>
            <a:off x="4274441" y="3782087"/>
            <a:ext cx="3636000"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20" name="Bildplatzhalter 8">
            <a:extLst>
              <a:ext uri="{FF2B5EF4-FFF2-40B4-BE49-F238E27FC236}">
                <a16:creationId xmlns:a16="http://schemas.microsoft.com/office/drawing/2014/main" id="{EDCEC2A7-CF70-D968-A5A0-9B27FE115A2D}"/>
              </a:ext>
            </a:extLst>
          </p:cNvPr>
          <p:cNvSpPr>
            <a:spLocks noGrp="1"/>
          </p:cNvSpPr>
          <p:nvPr>
            <p:ph type="pic" sz="quarter" idx="26" hasCustomPrompt="1"/>
          </p:nvPr>
        </p:nvSpPr>
        <p:spPr>
          <a:xfrm>
            <a:off x="4274441" y="1417673"/>
            <a:ext cx="3636000" cy="2043795"/>
          </a:xfrm>
          <a:solidFill>
            <a:schemeClr val="accent4"/>
          </a:solidFill>
        </p:spPr>
        <p:txBody>
          <a:bodyPr anchor="ctr">
            <a:noAutofit/>
          </a:bodyPr>
          <a:lstStyle>
            <a:lvl1pPr algn="ctr">
              <a:defRPr sz="1400" b="1"/>
            </a:lvl1pPr>
          </a:lstStyle>
          <a:p>
            <a:r>
              <a:rPr lang="de-DE"/>
              <a:t>Insert </a:t>
            </a:r>
            <a:r>
              <a:rPr lang="de-DE" err="1"/>
              <a:t>photo</a:t>
            </a:r>
            <a:r>
              <a:rPr lang="de-DE"/>
              <a:t> </a:t>
            </a:r>
            <a:r>
              <a:rPr lang="de-DE" err="1"/>
              <a:t>here</a:t>
            </a:r>
            <a:endParaRPr lang="de-DE"/>
          </a:p>
        </p:txBody>
      </p:sp>
      <p:sp>
        <p:nvSpPr>
          <p:cNvPr id="21" name="Textplatzhalter 13">
            <a:extLst>
              <a:ext uri="{FF2B5EF4-FFF2-40B4-BE49-F238E27FC236}">
                <a16:creationId xmlns:a16="http://schemas.microsoft.com/office/drawing/2014/main" id="{BF2D7A20-6FDA-A121-6478-7094CC624D79}"/>
              </a:ext>
            </a:extLst>
          </p:cNvPr>
          <p:cNvSpPr>
            <a:spLocks noGrp="1"/>
          </p:cNvSpPr>
          <p:nvPr>
            <p:ph type="body" sz="quarter" idx="27" hasCustomPrompt="1"/>
          </p:nvPr>
        </p:nvSpPr>
        <p:spPr>
          <a:xfrm>
            <a:off x="8107200" y="3782087"/>
            <a:ext cx="3636000"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22" name="Bildplatzhalter 8">
            <a:extLst>
              <a:ext uri="{FF2B5EF4-FFF2-40B4-BE49-F238E27FC236}">
                <a16:creationId xmlns:a16="http://schemas.microsoft.com/office/drawing/2014/main" id="{7B35F904-3176-B665-BAD2-8AA98D366D59}"/>
              </a:ext>
            </a:extLst>
          </p:cNvPr>
          <p:cNvSpPr>
            <a:spLocks noGrp="1"/>
          </p:cNvSpPr>
          <p:nvPr>
            <p:ph type="pic" sz="quarter" idx="28" hasCustomPrompt="1"/>
          </p:nvPr>
        </p:nvSpPr>
        <p:spPr>
          <a:xfrm>
            <a:off x="8107200" y="1417673"/>
            <a:ext cx="3636000" cy="2043795"/>
          </a:xfrm>
          <a:solidFill>
            <a:schemeClr val="accent4"/>
          </a:solidFill>
        </p:spPr>
        <p:txBody>
          <a:bodyPr anchor="ctr">
            <a:noAutofit/>
          </a:bodyPr>
          <a:lstStyle>
            <a:lvl1pPr algn="ctr">
              <a:defRPr sz="1400" b="1"/>
            </a:lvl1pPr>
          </a:lstStyle>
          <a:p>
            <a:r>
              <a:rPr lang="de-DE"/>
              <a:t>Insert </a:t>
            </a:r>
            <a:r>
              <a:rPr lang="de-DE" err="1"/>
              <a:t>photo</a:t>
            </a:r>
            <a:r>
              <a:rPr lang="de-DE"/>
              <a:t> </a:t>
            </a:r>
            <a:r>
              <a:rPr lang="de-DE" err="1"/>
              <a:t>here</a:t>
            </a:r>
            <a:endParaRPr lang="de-DE"/>
          </a:p>
        </p:txBody>
      </p:sp>
    </p:spTree>
    <p:extLst>
      <p:ext uri="{BB962C8B-B14F-4D97-AF65-F5344CB8AC3E}">
        <p14:creationId xmlns:p14="http://schemas.microsoft.com/office/powerpoint/2010/main" val="87067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ics without Picture">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4E3504-8807-AAC3-3BB5-592E1C1D6A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4" name="Textplatzhalter 13">
            <a:extLst>
              <a:ext uri="{FF2B5EF4-FFF2-40B4-BE49-F238E27FC236}">
                <a16:creationId xmlns:a16="http://schemas.microsoft.com/office/drawing/2014/main" id="{329BCF30-E90C-6A24-1621-4B7BB05CD735}"/>
              </a:ext>
            </a:extLst>
          </p:cNvPr>
          <p:cNvSpPr>
            <a:spLocks noGrp="1"/>
          </p:cNvSpPr>
          <p:nvPr>
            <p:ph type="body" sz="quarter" idx="16" hasCustomPrompt="1"/>
          </p:nvPr>
        </p:nvSpPr>
        <p:spPr>
          <a:xfrm>
            <a:off x="449235" y="1553506"/>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7" name="Titel 6">
            <a:extLst>
              <a:ext uri="{FF2B5EF4-FFF2-40B4-BE49-F238E27FC236}">
                <a16:creationId xmlns:a16="http://schemas.microsoft.com/office/drawing/2014/main" id="{708BA782-40E9-9423-F326-5BBAE2DFBA17}"/>
              </a:ext>
            </a:extLst>
          </p:cNvPr>
          <p:cNvSpPr>
            <a:spLocks noGrp="1"/>
          </p:cNvSpPr>
          <p:nvPr>
            <p:ph type="title" hasCustomPrompt="1"/>
          </p:nvPr>
        </p:nvSpPr>
        <p:spPr/>
        <p:txBody>
          <a:bodyPr/>
          <a:lstStyle/>
          <a:p>
            <a:r>
              <a:rPr lang="de-DE"/>
              <a:t>Write </a:t>
            </a:r>
            <a:r>
              <a:rPr lang="de-DE" err="1"/>
              <a:t>your</a:t>
            </a:r>
            <a:r>
              <a:rPr lang="de-DE"/>
              <a:t> title</a:t>
            </a:r>
            <a:br>
              <a:rPr lang="de-DE"/>
            </a:br>
            <a:r>
              <a:rPr lang="de-DE"/>
              <a:t>maximum </a:t>
            </a:r>
            <a:r>
              <a:rPr lang="de-DE" err="1"/>
              <a:t>two</a:t>
            </a:r>
            <a:r>
              <a:rPr lang="de-DE"/>
              <a:t> </a:t>
            </a:r>
            <a:r>
              <a:rPr lang="de-DE" err="1"/>
              <a:t>lines</a:t>
            </a:r>
            <a:endParaRPr lang="de-DE"/>
          </a:p>
        </p:txBody>
      </p:sp>
      <p:sp>
        <p:nvSpPr>
          <p:cNvPr id="8" name="Datumsplatzhalter 7">
            <a:extLst>
              <a:ext uri="{FF2B5EF4-FFF2-40B4-BE49-F238E27FC236}">
                <a16:creationId xmlns:a16="http://schemas.microsoft.com/office/drawing/2014/main" id="{9A9719DD-61B9-EDDB-70E7-5CE1F2FDAC9D}"/>
              </a:ext>
            </a:extLst>
          </p:cNvPr>
          <p:cNvSpPr>
            <a:spLocks noGrp="1"/>
          </p:cNvSpPr>
          <p:nvPr>
            <p:ph type="dt" sz="half" idx="22"/>
          </p:nvPr>
        </p:nvSpPr>
        <p:spPr/>
        <p:txBody>
          <a:bodyPr/>
          <a:lstStyle/>
          <a:p>
            <a:fld id="{6A78BDE7-53F8-420D-80A2-6AAACEE9F996}" type="datetime1">
              <a:rPr lang="de-DE" smtClean="0"/>
              <a:t>27.10.25</a:t>
            </a:fld>
            <a:endParaRPr lang="de-DE"/>
          </a:p>
        </p:txBody>
      </p:sp>
      <p:sp>
        <p:nvSpPr>
          <p:cNvPr id="10" name="Fußzeilenplatzhalter 9">
            <a:extLst>
              <a:ext uri="{FF2B5EF4-FFF2-40B4-BE49-F238E27FC236}">
                <a16:creationId xmlns:a16="http://schemas.microsoft.com/office/drawing/2014/main" id="{AC03611D-A852-BB13-9D81-DCE76E0A4B50}"/>
              </a:ext>
            </a:extLst>
          </p:cNvPr>
          <p:cNvSpPr>
            <a:spLocks noGrp="1"/>
          </p:cNvSpPr>
          <p:nvPr>
            <p:ph type="ftr" sz="quarter" idx="23"/>
          </p:nvPr>
        </p:nvSpPr>
        <p:spPr/>
        <p:txBody>
          <a:bodyPr/>
          <a:lstStyle/>
          <a:p>
            <a:r>
              <a:rPr lang="de-DE"/>
              <a:t>Fußzeile</a:t>
            </a:r>
          </a:p>
        </p:txBody>
      </p:sp>
      <p:sp>
        <p:nvSpPr>
          <p:cNvPr id="11" name="Foliennummernplatzhalter 10">
            <a:extLst>
              <a:ext uri="{FF2B5EF4-FFF2-40B4-BE49-F238E27FC236}">
                <a16:creationId xmlns:a16="http://schemas.microsoft.com/office/drawing/2014/main" id="{43208D3D-C972-C772-154F-99ABED9D541D}"/>
              </a:ext>
            </a:extLst>
          </p:cNvPr>
          <p:cNvSpPr>
            <a:spLocks noGrp="1"/>
          </p:cNvSpPr>
          <p:nvPr>
            <p:ph type="sldNum" sz="quarter" idx="24"/>
          </p:nvPr>
        </p:nvSpPr>
        <p:spPr/>
        <p:txBody>
          <a:bodyPr/>
          <a:lstStyle/>
          <a:p>
            <a:fld id="{B1A20FC8-41B9-4055-A397-5AB32DE79FCA}" type="slidenum">
              <a:rPr lang="de-DE" smtClean="0"/>
              <a:pPr/>
              <a:t>‹#›</a:t>
            </a:fld>
            <a:endParaRPr lang="de-DE"/>
          </a:p>
        </p:txBody>
      </p:sp>
      <p:sp>
        <p:nvSpPr>
          <p:cNvPr id="19" name="Textplatzhalter 13">
            <a:extLst>
              <a:ext uri="{FF2B5EF4-FFF2-40B4-BE49-F238E27FC236}">
                <a16:creationId xmlns:a16="http://schemas.microsoft.com/office/drawing/2014/main" id="{EE954339-37DE-17E8-7A9C-F3BA54463AFC}"/>
              </a:ext>
            </a:extLst>
          </p:cNvPr>
          <p:cNvSpPr>
            <a:spLocks noGrp="1"/>
          </p:cNvSpPr>
          <p:nvPr>
            <p:ph type="body" sz="quarter" idx="25" hasCustomPrompt="1"/>
          </p:nvPr>
        </p:nvSpPr>
        <p:spPr>
          <a:xfrm>
            <a:off x="4274441" y="1553506"/>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21" name="Textplatzhalter 13">
            <a:extLst>
              <a:ext uri="{FF2B5EF4-FFF2-40B4-BE49-F238E27FC236}">
                <a16:creationId xmlns:a16="http://schemas.microsoft.com/office/drawing/2014/main" id="{BF2D7A20-6FDA-A121-6478-7094CC624D79}"/>
              </a:ext>
            </a:extLst>
          </p:cNvPr>
          <p:cNvSpPr>
            <a:spLocks noGrp="1"/>
          </p:cNvSpPr>
          <p:nvPr>
            <p:ph type="body" sz="quarter" idx="27" hasCustomPrompt="1"/>
          </p:nvPr>
        </p:nvSpPr>
        <p:spPr>
          <a:xfrm>
            <a:off x="8107200" y="1553506"/>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5" name="Textplatzhalter 13">
            <a:extLst>
              <a:ext uri="{FF2B5EF4-FFF2-40B4-BE49-F238E27FC236}">
                <a16:creationId xmlns:a16="http://schemas.microsoft.com/office/drawing/2014/main" id="{5B66BCD2-DCF9-8FD8-02AA-2B099891D93D}"/>
              </a:ext>
            </a:extLst>
          </p:cNvPr>
          <p:cNvSpPr>
            <a:spLocks noGrp="1"/>
          </p:cNvSpPr>
          <p:nvPr>
            <p:ph type="body" sz="quarter" idx="28" hasCustomPrompt="1"/>
          </p:nvPr>
        </p:nvSpPr>
        <p:spPr>
          <a:xfrm>
            <a:off x="449235" y="3782087"/>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9" name="Textplatzhalter 13">
            <a:extLst>
              <a:ext uri="{FF2B5EF4-FFF2-40B4-BE49-F238E27FC236}">
                <a16:creationId xmlns:a16="http://schemas.microsoft.com/office/drawing/2014/main" id="{81BC0331-F5A2-006D-3A4B-0177E94C7F5A}"/>
              </a:ext>
            </a:extLst>
          </p:cNvPr>
          <p:cNvSpPr>
            <a:spLocks noGrp="1"/>
          </p:cNvSpPr>
          <p:nvPr>
            <p:ph type="body" sz="quarter" idx="29" hasCustomPrompt="1"/>
          </p:nvPr>
        </p:nvSpPr>
        <p:spPr>
          <a:xfrm>
            <a:off x="4274441" y="3782087"/>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
        <p:nvSpPr>
          <p:cNvPr id="12" name="Textplatzhalter 13">
            <a:extLst>
              <a:ext uri="{FF2B5EF4-FFF2-40B4-BE49-F238E27FC236}">
                <a16:creationId xmlns:a16="http://schemas.microsoft.com/office/drawing/2014/main" id="{063258B8-3509-61AB-9328-05835D906747}"/>
              </a:ext>
            </a:extLst>
          </p:cNvPr>
          <p:cNvSpPr>
            <a:spLocks noGrp="1"/>
          </p:cNvSpPr>
          <p:nvPr>
            <p:ph type="body" sz="quarter" idx="30" hasCustomPrompt="1"/>
          </p:nvPr>
        </p:nvSpPr>
        <p:spPr>
          <a:xfrm>
            <a:off x="8107200" y="3782087"/>
            <a:ext cx="3643118" cy="1980000"/>
          </a:xfrm>
          <a:noFill/>
        </p:spPr>
        <p:txBody>
          <a:bodyPr lIns="0" tIns="0" rIns="0" bIns="0">
            <a:noAutofit/>
          </a:bodyPr>
          <a:lstStyle>
            <a:lvl1pPr marL="0" indent="0">
              <a:lnSpc>
                <a:spcPts val="2700"/>
              </a:lnSpc>
              <a:spcAft>
                <a:spcPts val="0"/>
              </a:spcAft>
              <a:buFont typeface="Arial" panose="020B0604020202020204" pitchFamily="34" charset="0"/>
              <a:buNone/>
              <a:defRPr sz="1800" b="1"/>
            </a:lvl1pPr>
            <a:lvl2pPr marL="0" indent="0">
              <a:lnSpc>
                <a:spcPts val="2700"/>
              </a:lnSpc>
              <a:spcAft>
                <a:spcPts val="0"/>
              </a:spcAft>
              <a:buFont typeface="Arial" panose="020B0604020202020204" pitchFamily="34" charset="0"/>
              <a:buNone/>
              <a:defRPr sz="1800"/>
            </a:lvl2pPr>
            <a:lvl3pPr marL="0" indent="0">
              <a:lnSpc>
                <a:spcPts val="2700"/>
              </a:lnSpc>
              <a:spcAft>
                <a:spcPts val="0"/>
              </a:spcAft>
              <a:buNone/>
              <a:defRPr sz="1800"/>
            </a:lvl3pPr>
            <a:lvl4pPr marL="0" indent="0">
              <a:lnSpc>
                <a:spcPts val="2700"/>
              </a:lnSpc>
              <a:spcAft>
                <a:spcPts val="0"/>
              </a:spcAft>
              <a:buFont typeface="Arial" panose="020B0604020202020204" pitchFamily="34" charset="0"/>
              <a:buNone/>
              <a:defRPr sz="1800"/>
            </a:lvl4pPr>
            <a:lvl5pPr marL="0" indent="0">
              <a:lnSpc>
                <a:spcPts val="2700"/>
              </a:lnSpc>
              <a:spcAft>
                <a:spcPts val="0"/>
              </a:spcAft>
              <a:buFont typeface="Arial" panose="020B0604020202020204" pitchFamily="34" charset="0"/>
              <a:buNone/>
              <a:defRPr sz="1800"/>
            </a:lvl5pPr>
          </a:lstStyle>
          <a:p>
            <a:pPr lvl="0"/>
            <a:r>
              <a:rPr lang="de-DE"/>
              <a:t>First Level</a:t>
            </a:r>
          </a:p>
          <a:p>
            <a:pPr lvl="1"/>
            <a:r>
              <a:rPr lang="de-DE"/>
              <a:t>Second Level</a:t>
            </a:r>
          </a:p>
        </p:txBody>
      </p:sp>
    </p:spTree>
    <p:extLst>
      <p:ext uri="{BB962C8B-B14F-4D97-AF65-F5344CB8AC3E}">
        <p14:creationId xmlns:p14="http://schemas.microsoft.com/office/powerpoint/2010/main" val="1364557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 2">
    <p:bg>
      <p:bgRef idx="1001">
        <a:schemeClr val="bg1"/>
      </p:bgRef>
    </p:bg>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E2F724C4-CBC2-1C3E-0517-35A19EEC54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76000" y="2104153"/>
            <a:ext cx="7416000" cy="4753847"/>
          </a:xfrm>
          <a:prstGeom prst="rect">
            <a:avLst/>
          </a:prstGeom>
        </p:spPr>
      </p:pic>
      <p:pic>
        <p:nvPicPr>
          <p:cNvPr id="7" name="Grafik 6">
            <a:extLst>
              <a:ext uri="{FF2B5EF4-FFF2-40B4-BE49-F238E27FC236}">
                <a16:creationId xmlns:a16="http://schemas.microsoft.com/office/drawing/2014/main" id="{01F669D2-F7DD-CB8E-06A3-6B87614105F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0627" y="441554"/>
            <a:ext cx="1702800" cy="965767"/>
          </a:xfrm>
          <a:prstGeom prst="rect">
            <a:avLst/>
          </a:prstGeom>
        </p:spPr>
      </p:pic>
      <p:pic>
        <p:nvPicPr>
          <p:cNvPr id="12" name="Grafik 11">
            <a:extLst>
              <a:ext uri="{FF2B5EF4-FFF2-40B4-BE49-F238E27FC236}">
                <a16:creationId xmlns:a16="http://schemas.microsoft.com/office/drawing/2014/main" id="{20B7E3E5-8E41-3258-90EA-E8E2A9167093}"/>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472" y="5609579"/>
            <a:ext cx="2229230" cy="828000"/>
          </a:xfrm>
          <a:prstGeom prst="rect">
            <a:avLst/>
          </a:prstGeom>
        </p:spPr>
      </p:pic>
      <p:sp>
        <p:nvSpPr>
          <p:cNvPr id="13" name="Titel 1">
            <a:extLst>
              <a:ext uri="{FF2B5EF4-FFF2-40B4-BE49-F238E27FC236}">
                <a16:creationId xmlns:a16="http://schemas.microsoft.com/office/drawing/2014/main" id="{FCAF4288-F4B3-6259-AA00-F35D6C12B827}"/>
              </a:ext>
            </a:extLst>
          </p:cNvPr>
          <p:cNvSpPr>
            <a:spLocks noGrp="1"/>
          </p:cNvSpPr>
          <p:nvPr>
            <p:ph type="ctrTitle" hasCustomPrompt="1"/>
          </p:nvPr>
        </p:nvSpPr>
        <p:spPr>
          <a:xfrm>
            <a:off x="450000" y="941195"/>
            <a:ext cx="7523878" cy="1080000"/>
          </a:xfrm>
        </p:spPr>
        <p:txBody>
          <a:bodyPr anchor="b">
            <a:noAutofit/>
          </a:bodyPr>
          <a:lstStyle>
            <a:lvl1pPr algn="l">
              <a:lnSpc>
                <a:spcPts val="3840"/>
              </a:lnSpc>
              <a:defRPr sz="3200"/>
            </a:lvl1pPr>
          </a:lstStyle>
          <a:p>
            <a:r>
              <a:rPr lang="de-DE"/>
              <a:t>Title </a:t>
            </a:r>
            <a:r>
              <a:rPr lang="de-DE" err="1"/>
              <a:t>of</a:t>
            </a:r>
            <a:r>
              <a:rPr lang="de-DE"/>
              <a:t> </a:t>
            </a:r>
            <a:r>
              <a:rPr lang="de-DE" err="1"/>
              <a:t>section</a:t>
            </a:r>
            <a:endParaRPr lang="de-DE"/>
          </a:p>
        </p:txBody>
      </p:sp>
      <p:sp>
        <p:nvSpPr>
          <p:cNvPr id="15" name="Untertitel 2">
            <a:extLst>
              <a:ext uri="{FF2B5EF4-FFF2-40B4-BE49-F238E27FC236}">
                <a16:creationId xmlns:a16="http://schemas.microsoft.com/office/drawing/2014/main" id="{36E18B63-2C34-5DE3-9464-5003839F6BED}"/>
              </a:ext>
            </a:extLst>
          </p:cNvPr>
          <p:cNvSpPr>
            <a:spLocks noGrp="1"/>
          </p:cNvSpPr>
          <p:nvPr>
            <p:ph type="subTitle" idx="1" hasCustomPrompt="1"/>
          </p:nvPr>
        </p:nvSpPr>
        <p:spPr>
          <a:xfrm>
            <a:off x="450000" y="2503145"/>
            <a:ext cx="7546243" cy="755133"/>
          </a:xfrm>
        </p:spPr>
        <p:txBody>
          <a:bodyPr>
            <a:noAutofit/>
          </a:bodyPr>
          <a:lstStyle>
            <a:lvl1pPr marL="0" indent="0" algn="l">
              <a:lnSpc>
                <a:spcPts val="288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err="1"/>
              <a:t>Subtitle</a:t>
            </a:r>
            <a:r>
              <a:rPr lang="de-DE"/>
              <a:t> </a:t>
            </a:r>
            <a:br>
              <a:rPr lang="de-DE"/>
            </a:br>
            <a:r>
              <a:rPr lang="de-DE"/>
              <a:t>maximum </a:t>
            </a:r>
            <a:r>
              <a:rPr lang="de-DE" err="1"/>
              <a:t>two</a:t>
            </a:r>
            <a:r>
              <a:rPr lang="de-DE"/>
              <a:t> </a:t>
            </a:r>
            <a:r>
              <a:rPr lang="de-DE" err="1"/>
              <a:t>lines</a:t>
            </a:r>
            <a:endParaRPr lang="de-DE"/>
          </a:p>
        </p:txBody>
      </p:sp>
      <p:sp>
        <p:nvSpPr>
          <p:cNvPr id="2" name="Textplatzhalter 10">
            <a:extLst>
              <a:ext uri="{FF2B5EF4-FFF2-40B4-BE49-F238E27FC236}">
                <a16:creationId xmlns:a16="http://schemas.microsoft.com/office/drawing/2014/main" id="{C6D9BE1F-8161-888E-D2EB-09C09CBAEE70}"/>
              </a:ext>
            </a:extLst>
          </p:cNvPr>
          <p:cNvSpPr>
            <a:spLocks noGrp="1"/>
          </p:cNvSpPr>
          <p:nvPr>
            <p:ph type="body" sz="quarter" idx="13" hasCustomPrompt="1"/>
          </p:nvPr>
        </p:nvSpPr>
        <p:spPr>
          <a:xfrm>
            <a:off x="450000" y="3286134"/>
            <a:ext cx="5145091" cy="1258879"/>
          </a:xfrm>
        </p:spPr>
        <p:txBody>
          <a:bodyPr>
            <a:noAutofit/>
          </a:bodyPr>
          <a:lstStyle>
            <a:lvl1pPr marL="0" indent="0">
              <a:buFont typeface="Arial" panose="020B0604020202020204" pitchFamily="34" charset="0"/>
              <a:buNone/>
              <a:defRPr/>
            </a:lvl1pPr>
            <a:lvl2pPr marL="0" indent="0">
              <a:buNone/>
              <a:defRPr/>
            </a:lvl2pPr>
            <a:lvl3pPr marL="0" indent="0">
              <a:buNone/>
              <a:defRPr/>
            </a:lvl3pPr>
            <a:lvl4pPr marL="0" indent="0">
              <a:buNone/>
              <a:defRPr/>
            </a:lvl4pPr>
            <a:lvl5pPr marL="0" indent="0">
              <a:buFont typeface="Arial" panose="020B0604020202020204" pitchFamily="34" charset="0"/>
              <a:buNone/>
              <a:defRPr/>
            </a:lvl5pPr>
          </a:lstStyle>
          <a:p>
            <a:pPr lvl="0"/>
            <a:r>
              <a:rPr lang="de-DE"/>
              <a:t>Author, etc.</a:t>
            </a:r>
          </a:p>
        </p:txBody>
      </p:sp>
    </p:spTree>
    <p:extLst>
      <p:ext uri="{BB962C8B-B14F-4D97-AF65-F5344CB8AC3E}">
        <p14:creationId xmlns:p14="http://schemas.microsoft.com/office/powerpoint/2010/main" val="76374141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1E7557-FFC8-901D-6795-F4D3C0313350}"/>
              </a:ext>
            </a:extLst>
          </p:cNvPr>
          <p:cNvSpPr>
            <a:spLocks noGrp="1"/>
          </p:cNvSpPr>
          <p:nvPr>
            <p:ph type="ctrTitle" hasCustomPrompt="1"/>
          </p:nvPr>
        </p:nvSpPr>
        <p:spPr>
          <a:xfrm>
            <a:off x="754380" y="1105200"/>
            <a:ext cx="8436851" cy="813954"/>
          </a:xfrm>
        </p:spPr>
        <p:txBody>
          <a:bodyPr anchor="t">
            <a:noAutofit/>
          </a:bodyPr>
          <a:lstStyle>
            <a:lvl1pPr algn="l">
              <a:defRPr sz="2400" spc="10" baseline="0">
                <a:solidFill>
                  <a:schemeClr val="bg1"/>
                </a:solidFill>
              </a:defRPr>
            </a:lvl1pPr>
          </a:lstStyle>
          <a:p>
            <a:r>
              <a:rPr lang="de-DE" err="1"/>
              <a:t>Presentation</a:t>
            </a:r>
            <a:r>
              <a:rPr lang="de-DE"/>
              <a:t> Title</a:t>
            </a:r>
            <a:br>
              <a:rPr lang="de-DE"/>
            </a:br>
            <a:r>
              <a:rPr lang="de-DE"/>
              <a:t>maximum 2 </a:t>
            </a:r>
            <a:r>
              <a:rPr lang="de-DE" err="1"/>
              <a:t>lines</a:t>
            </a:r>
            <a:endParaRPr lang="de-DE"/>
          </a:p>
        </p:txBody>
      </p:sp>
      <p:grpSp>
        <p:nvGrpSpPr>
          <p:cNvPr id="5" name="Claim">
            <a:extLst>
              <a:ext uri="{FF2B5EF4-FFF2-40B4-BE49-F238E27FC236}">
                <a16:creationId xmlns:a16="http://schemas.microsoft.com/office/drawing/2014/main" id="{3BC34DE0-3D77-FBC7-977E-3B2464D2E2DA}"/>
              </a:ext>
            </a:extLst>
          </p:cNvPr>
          <p:cNvGrpSpPr/>
          <p:nvPr userDrawn="1"/>
        </p:nvGrpSpPr>
        <p:grpSpPr>
          <a:xfrm>
            <a:off x="992189" y="6558031"/>
            <a:ext cx="1874044" cy="131707"/>
            <a:chOff x="436104" y="6563646"/>
            <a:chExt cx="1940291" cy="136362"/>
          </a:xfrm>
          <a:solidFill>
            <a:schemeClr val="bg1"/>
          </a:solidFill>
        </p:grpSpPr>
        <p:sp>
          <p:nvSpPr>
            <p:cNvPr id="6" name="Freihandform: Form 5">
              <a:extLst>
                <a:ext uri="{FF2B5EF4-FFF2-40B4-BE49-F238E27FC236}">
                  <a16:creationId xmlns:a16="http://schemas.microsoft.com/office/drawing/2014/main" id="{B56A7137-E965-2F8C-872F-63617990A00C}"/>
                </a:ext>
              </a:extLst>
            </p:cNvPr>
            <p:cNvSpPr/>
            <p:nvPr/>
          </p:nvSpPr>
          <p:spPr>
            <a:xfrm>
              <a:off x="436104" y="6563646"/>
              <a:ext cx="1890036" cy="136362"/>
            </a:xfrm>
            <a:custGeom>
              <a:avLst/>
              <a:gdLst>
                <a:gd name="connsiteX0" fmla="*/ 1871359 w 1890036"/>
                <a:gd name="connsiteY0" fmla="*/ 61443 h 136362"/>
                <a:gd name="connsiteX1" fmla="*/ 1841529 w 1890036"/>
                <a:gd name="connsiteY1" fmla="*/ 61443 h 136362"/>
                <a:gd name="connsiteX2" fmla="*/ 1841529 w 1890036"/>
                <a:gd name="connsiteY2" fmla="*/ 60878 h 136362"/>
                <a:gd name="connsiteX3" fmla="*/ 1856582 w 1890036"/>
                <a:gd name="connsiteY3" fmla="*/ 43567 h 136362"/>
                <a:gd name="connsiteX4" fmla="*/ 1871359 w 1890036"/>
                <a:gd name="connsiteY4" fmla="*/ 60878 h 136362"/>
                <a:gd name="connsiteX5" fmla="*/ 1871359 w 1890036"/>
                <a:gd name="connsiteY5" fmla="*/ 61443 h 136362"/>
                <a:gd name="connsiteX6" fmla="*/ 1890037 w 1890036"/>
                <a:gd name="connsiteY6" fmla="*/ 71136 h 136362"/>
                <a:gd name="connsiteX7" fmla="*/ 1890037 w 1890036"/>
                <a:gd name="connsiteY7" fmla="*/ 63269 h 136362"/>
                <a:gd name="connsiteX8" fmla="*/ 1856582 w 1890036"/>
                <a:gd name="connsiteY8" fmla="*/ 27556 h 136362"/>
                <a:gd name="connsiteX9" fmla="*/ 1822838 w 1890036"/>
                <a:gd name="connsiteY9" fmla="*/ 63269 h 136362"/>
                <a:gd name="connsiteX10" fmla="*/ 1822838 w 1890036"/>
                <a:gd name="connsiteY10" fmla="*/ 73658 h 136362"/>
                <a:gd name="connsiteX11" fmla="*/ 1856858 w 1890036"/>
                <a:gd name="connsiteY11" fmla="*/ 108951 h 136362"/>
                <a:gd name="connsiteX12" fmla="*/ 1884139 w 1890036"/>
                <a:gd name="connsiteY12" fmla="*/ 106560 h 136362"/>
                <a:gd name="connsiteX13" fmla="*/ 1887082 w 1890036"/>
                <a:gd name="connsiteY13" fmla="*/ 102909 h 136362"/>
                <a:gd name="connsiteX14" fmla="*/ 1887082 w 1890036"/>
                <a:gd name="connsiteY14" fmla="*/ 93636 h 136362"/>
                <a:gd name="connsiteX15" fmla="*/ 1884560 w 1890036"/>
                <a:gd name="connsiteY15" fmla="*/ 91534 h 136362"/>
                <a:gd name="connsiteX16" fmla="*/ 1884139 w 1890036"/>
                <a:gd name="connsiteY16" fmla="*/ 91534 h 136362"/>
                <a:gd name="connsiteX17" fmla="*/ 1858263 w 1890036"/>
                <a:gd name="connsiteY17" fmla="*/ 92940 h 136362"/>
                <a:gd name="connsiteX18" fmla="*/ 1841384 w 1890036"/>
                <a:gd name="connsiteY18" fmla="*/ 75064 h 136362"/>
                <a:gd name="connsiteX19" fmla="*/ 1841384 w 1890036"/>
                <a:gd name="connsiteY19" fmla="*/ 74643 h 136362"/>
                <a:gd name="connsiteX20" fmla="*/ 1887226 w 1890036"/>
                <a:gd name="connsiteY20" fmla="*/ 74643 h 136362"/>
                <a:gd name="connsiteX21" fmla="*/ 1890037 w 1890036"/>
                <a:gd name="connsiteY21" fmla="*/ 71136 h 136362"/>
                <a:gd name="connsiteX22" fmla="*/ 1789934 w 1890036"/>
                <a:gd name="connsiteY22" fmla="*/ 114310 h 136362"/>
                <a:gd name="connsiteX23" fmla="*/ 1774041 w 1890036"/>
                <a:gd name="connsiteY23" fmla="*/ 122322 h 136362"/>
                <a:gd name="connsiteX24" fmla="*/ 1757293 w 1890036"/>
                <a:gd name="connsiteY24" fmla="*/ 113036 h 136362"/>
                <a:gd name="connsiteX25" fmla="*/ 1757293 w 1890036"/>
                <a:gd name="connsiteY25" fmla="*/ 111775 h 136362"/>
                <a:gd name="connsiteX26" fmla="*/ 1760814 w 1890036"/>
                <a:gd name="connsiteY26" fmla="*/ 101924 h 136362"/>
                <a:gd name="connsiteX27" fmla="*/ 1773331 w 1890036"/>
                <a:gd name="connsiteY27" fmla="*/ 104879 h 136362"/>
                <a:gd name="connsiteX28" fmla="*/ 1789934 w 1890036"/>
                <a:gd name="connsiteY28" fmla="*/ 113324 h 136362"/>
                <a:gd name="connsiteX29" fmla="*/ 1789934 w 1890036"/>
                <a:gd name="connsiteY29" fmla="*/ 114310 h 136362"/>
                <a:gd name="connsiteX30" fmla="*/ 1788397 w 1890036"/>
                <a:gd name="connsiteY30" fmla="*/ 55808 h 136362"/>
                <a:gd name="connsiteX31" fmla="*/ 1773344 w 1890036"/>
                <a:gd name="connsiteY31" fmla="*/ 66920 h 136362"/>
                <a:gd name="connsiteX32" fmla="*/ 1758147 w 1890036"/>
                <a:gd name="connsiteY32" fmla="*/ 55808 h 136362"/>
                <a:gd name="connsiteX33" fmla="*/ 1758147 w 1890036"/>
                <a:gd name="connsiteY33" fmla="*/ 54679 h 136362"/>
                <a:gd name="connsiteX34" fmla="*/ 1773331 w 1890036"/>
                <a:gd name="connsiteY34" fmla="*/ 42727 h 136362"/>
                <a:gd name="connsiteX35" fmla="*/ 1788397 w 1890036"/>
                <a:gd name="connsiteY35" fmla="*/ 54679 h 136362"/>
                <a:gd name="connsiteX36" fmla="*/ 1788397 w 1890036"/>
                <a:gd name="connsiteY36" fmla="*/ 55808 h 136362"/>
                <a:gd name="connsiteX37" fmla="*/ 1810031 w 1890036"/>
                <a:gd name="connsiteY37" fmla="*/ 38235 h 136362"/>
                <a:gd name="connsiteX38" fmla="*/ 1810031 w 1890036"/>
                <a:gd name="connsiteY38" fmla="*/ 32337 h 136362"/>
                <a:gd name="connsiteX39" fmla="*/ 1806235 w 1890036"/>
                <a:gd name="connsiteY39" fmla="*/ 28541 h 136362"/>
                <a:gd name="connsiteX40" fmla="*/ 1773331 w 1890036"/>
                <a:gd name="connsiteY40" fmla="*/ 28541 h 136362"/>
                <a:gd name="connsiteX41" fmla="*/ 1739876 w 1890036"/>
                <a:gd name="connsiteY41" fmla="*/ 54403 h 136362"/>
                <a:gd name="connsiteX42" fmla="*/ 1739876 w 1890036"/>
                <a:gd name="connsiteY42" fmla="*/ 55388 h 136362"/>
                <a:gd name="connsiteX43" fmla="*/ 1745642 w 1890036"/>
                <a:gd name="connsiteY43" fmla="*/ 71846 h 136362"/>
                <a:gd name="connsiteX44" fmla="*/ 1740021 w 1890036"/>
                <a:gd name="connsiteY44" fmla="*/ 83220 h 136362"/>
                <a:gd name="connsiteX45" fmla="*/ 1740021 w 1890036"/>
                <a:gd name="connsiteY45" fmla="*/ 83365 h 136362"/>
                <a:gd name="connsiteX46" fmla="*/ 1746339 w 1890036"/>
                <a:gd name="connsiteY46" fmla="*/ 96302 h 136362"/>
                <a:gd name="connsiteX47" fmla="*/ 1739180 w 1890036"/>
                <a:gd name="connsiteY47" fmla="*/ 111775 h 136362"/>
                <a:gd name="connsiteX48" fmla="*/ 1739180 w 1890036"/>
                <a:gd name="connsiteY48" fmla="*/ 113036 h 136362"/>
                <a:gd name="connsiteX49" fmla="*/ 1774041 w 1890036"/>
                <a:gd name="connsiteY49" fmla="*/ 136362 h 136362"/>
                <a:gd name="connsiteX50" fmla="*/ 1808481 w 1890036"/>
                <a:gd name="connsiteY50" fmla="*/ 114310 h 136362"/>
                <a:gd name="connsiteX51" fmla="*/ 1808481 w 1890036"/>
                <a:gd name="connsiteY51" fmla="*/ 113324 h 136362"/>
                <a:gd name="connsiteX52" fmla="*/ 1776996 w 1890036"/>
                <a:gd name="connsiteY52" fmla="*/ 90812 h 136362"/>
                <a:gd name="connsiteX53" fmla="*/ 1760393 w 1890036"/>
                <a:gd name="connsiteY53" fmla="*/ 86872 h 136362"/>
                <a:gd name="connsiteX54" fmla="*/ 1755612 w 1890036"/>
                <a:gd name="connsiteY54" fmla="*/ 82235 h 136362"/>
                <a:gd name="connsiteX55" fmla="*/ 1758003 w 1890036"/>
                <a:gd name="connsiteY55" fmla="*/ 78584 h 136362"/>
                <a:gd name="connsiteX56" fmla="*/ 1773344 w 1890036"/>
                <a:gd name="connsiteY56" fmla="*/ 80974 h 136362"/>
                <a:gd name="connsiteX57" fmla="*/ 1806655 w 1890036"/>
                <a:gd name="connsiteY57" fmla="*/ 55388 h 136362"/>
                <a:gd name="connsiteX58" fmla="*/ 1806655 w 1890036"/>
                <a:gd name="connsiteY58" fmla="*/ 54403 h 136362"/>
                <a:gd name="connsiteX59" fmla="*/ 1803148 w 1890036"/>
                <a:gd name="connsiteY59" fmla="*/ 43147 h 136362"/>
                <a:gd name="connsiteX60" fmla="*/ 1807785 w 1890036"/>
                <a:gd name="connsiteY60" fmla="*/ 41321 h 136362"/>
                <a:gd name="connsiteX61" fmla="*/ 1810031 w 1890036"/>
                <a:gd name="connsiteY61" fmla="*/ 38235 h 136362"/>
                <a:gd name="connsiteX62" fmla="*/ 1702060 w 1890036"/>
                <a:gd name="connsiteY62" fmla="*/ 92795 h 136362"/>
                <a:gd name="connsiteX63" fmla="*/ 1688544 w 1890036"/>
                <a:gd name="connsiteY63" fmla="*/ 93780 h 136362"/>
                <a:gd name="connsiteX64" fmla="*/ 1673491 w 1890036"/>
                <a:gd name="connsiteY64" fmla="*/ 73671 h 136362"/>
                <a:gd name="connsiteX65" fmla="*/ 1673491 w 1890036"/>
                <a:gd name="connsiteY65" fmla="*/ 62835 h 136362"/>
                <a:gd name="connsiteX66" fmla="*/ 1688544 w 1890036"/>
                <a:gd name="connsiteY66" fmla="*/ 42727 h 136362"/>
                <a:gd name="connsiteX67" fmla="*/ 1702060 w 1890036"/>
                <a:gd name="connsiteY67" fmla="*/ 43712 h 136362"/>
                <a:gd name="connsiteX68" fmla="*/ 1702060 w 1890036"/>
                <a:gd name="connsiteY68" fmla="*/ 92795 h 136362"/>
                <a:gd name="connsiteX69" fmla="*/ 1720594 w 1890036"/>
                <a:gd name="connsiteY69" fmla="*/ 101503 h 136362"/>
                <a:gd name="connsiteX70" fmla="*/ 1720594 w 1890036"/>
                <a:gd name="connsiteY70" fmla="*/ 3651 h 136362"/>
                <a:gd name="connsiteX71" fmla="*/ 1717796 w 1890036"/>
                <a:gd name="connsiteY71" fmla="*/ 841 h 136362"/>
                <a:gd name="connsiteX72" fmla="*/ 1704871 w 1890036"/>
                <a:gd name="connsiteY72" fmla="*/ 841 h 136362"/>
                <a:gd name="connsiteX73" fmla="*/ 1702060 w 1890036"/>
                <a:gd name="connsiteY73" fmla="*/ 3651 h 136362"/>
                <a:gd name="connsiteX74" fmla="*/ 1702060 w 1890036"/>
                <a:gd name="connsiteY74" fmla="*/ 28541 h 136362"/>
                <a:gd name="connsiteX75" fmla="*/ 1688544 w 1890036"/>
                <a:gd name="connsiteY75" fmla="*/ 27556 h 136362"/>
                <a:gd name="connsiteX76" fmla="*/ 1654944 w 1890036"/>
                <a:gd name="connsiteY76" fmla="*/ 62835 h 136362"/>
                <a:gd name="connsiteX77" fmla="*/ 1654944 w 1890036"/>
                <a:gd name="connsiteY77" fmla="*/ 73671 h 136362"/>
                <a:gd name="connsiteX78" fmla="*/ 1688544 w 1890036"/>
                <a:gd name="connsiteY78" fmla="*/ 108951 h 136362"/>
                <a:gd name="connsiteX79" fmla="*/ 1716811 w 1890036"/>
                <a:gd name="connsiteY79" fmla="*/ 105299 h 136362"/>
                <a:gd name="connsiteX80" fmla="*/ 1720594 w 1890036"/>
                <a:gd name="connsiteY80" fmla="*/ 101503 h 136362"/>
                <a:gd name="connsiteX81" fmla="*/ 1621069 w 1890036"/>
                <a:gd name="connsiteY81" fmla="*/ 61443 h 136362"/>
                <a:gd name="connsiteX82" fmla="*/ 1591239 w 1890036"/>
                <a:gd name="connsiteY82" fmla="*/ 61443 h 136362"/>
                <a:gd name="connsiteX83" fmla="*/ 1591239 w 1890036"/>
                <a:gd name="connsiteY83" fmla="*/ 60878 h 136362"/>
                <a:gd name="connsiteX84" fmla="*/ 1606292 w 1890036"/>
                <a:gd name="connsiteY84" fmla="*/ 43567 h 136362"/>
                <a:gd name="connsiteX85" fmla="*/ 1621069 w 1890036"/>
                <a:gd name="connsiteY85" fmla="*/ 60878 h 136362"/>
                <a:gd name="connsiteX86" fmla="*/ 1621069 w 1890036"/>
                <a:gd name="connsiteY86" fmla="*/ 61443 h 136362"/>
                <a:gd name="connsiteX87" fmla="*/ 1639747 w 1890036"/>
                <a:gd name="connsiteY87" fmla="*/ 71136 h 136362"/>
                <a:gd name="connsiteX88" fmla="*/ 1639747 w 1890036"/>
                <a:gd name="connsiteY88" fmla="*/ 63269 h 136362"/>
                <a:gd name="connsiteX89" fmla="*/ 1606292 w 1890036"/>
                <a:gd name="connsiteY89" fmla="*/ 27556 h 136362"/>
                <a:gd name="connsiteX90" fmla="*/ 1572548 w 1890036"/>
                <a:gd name="connsiteY90" fmla="*/ 63269 h 136362"/>
                <a:gd name="connsiteX91" fmla="*/ 1572548 w 1890036"/>
                <a:gd name="connsiteY91" fmla="*/ 73658 h 136362"/>
                <a:gd name="connsiteX92" fmla="*/ 1606568 w 1890036"/>
                <a:gd name="connsiteY92" fmla="*/ 108951 h 136362"/>
                <a:gd name="connsiteX93" fmla="*/ 1633849 w 1890036"/>
                <a:gd name="connsiteY93" fmla="*/ 106560 h 136362"/>
                <a:gd name="connsiteX94" fmla="*/ 1636792 w 1890036"/>
                <a:gd name="connsiteY94" fmla="*/ 102909 h 136362"/>
                <a:gd name="connsiteX95" fmla="*/ 1636792 w 1890036"/>
                <a:gd name="connsiteY95" fmla="*/ 93636 h 136362"/>
                <a:gd name="connsiteX96" fmla="*/ 1634270 w 1890036"/>
                <a:gd name="connsiteY96" fmla="*/ 91534 h 136362"/>
                <a:gd name="connsiteX97" fmla="*/ 1633849 w 1890036"/>
                <a:gd name="connsiteY97" fmla="*/ 91534 h 136362"/>
                <a:gd name="connsiteX98" fmla="*/ 1607973 w 1890036"/>
                <a:gd name="connsiteY98" fmla="*/ 92940 h 136362"/>
                <a:gd name="connsiteX99" fmla="*/ 1591094 w 1890036"/>
                <a:gd name="connsiteY99" fmla="*/ 75064 h 136362"/>
                <a:gd name="connsiteX100" fmla="*/ 1591094 w 1890036"/>
                <a:gd name="connsiteY100" fmla="*/ 74643 h 136362"/>
                <a:gd name="connsiteX101" fmla="*/ 1636936 w 1890036"/>
                <a:gd name="connsiteY101" fmla="*/ 74643 h 136362"/>
                <a:gd name="connsiteX102" fmla="*/ 1639747 w 1890036"/>
                <a:gd name="connsiteY102" fmla="*/ 71136 h 136362"/>
                <a:gd name="connsiteX103" fmla="*/ 1553830 w 1890036"/>
                <a:gd name="connsiteY103" fmla="*/ 104879 h 136362"/>
                <a:gd name="connsiteX104" fmla="*/ 1553830 w 1890036"/>
                <a:gd name="connsiteY104" fmla="*/ 3651 h 136362"/>
                <a:gd name="connsiteX105" fmla="*/ 1551164 w 1890036"/>
                <a:gd name="connsiteY105" fmla="*/ 841 h 136362"/>
                <a:gd name="connsiteX106" fmla="*/ 1538107 w 1890036"/>
                <a:gd name="connsiteY106" fmla="*/ 841 h 136362"/>
                <a:gd name="connsiteX107" fmla="*/ 1535296 w 1890036"/>
                <a:gd name="connsiteY107" fmla="*/ 3651 h 136362"/>
                <a:gd name="connsiteX108" fmla="*/ 1535296 w 1890036"/>
                <a:gd name="connsiteY108" fmla="*/ 104879 h 136362"/>
                <a:gd name="connsiteX109" fmla="*/ 1538107 w 1890036"/>
                <a:gd name="connsiteY109" fmla="*/ 107821 h 136362"/>
                <a:gd name="connsiteX110" fmla="*/ 1551164 w 1890036"/>
                <a:gd name="connsiteY110" fmla="*/ 107821 h 136362"/>
                <a:gd name="connsiteX111" fmla="*/ 1553830 w 1890036"/>
                <a:gd name="connsiteY111" fmla="*/ 104879 h 136362"/>
                <a:gd name="connsiteX112" fmla="*/ 1519679 w 1890036"/>
                <a:gd name="connsiteY112" fmla="*/ 31352 h 136362"/>
                <a:gd name="connsiteX113" fmla="*/ 1516868 w 1890036"/>
                <a:gd name="connsiteY113" fmla="*/ 28541 h 136362"/>
                <a:gd name="connsiteX114" fmla="*/ 1503220 w 1890036"/>
                <a:gd name="connsiteY114" fmla="*/ 28541 h 136362"/>
                <a:gd name="connsiteX115" fmla="*/ 1500698 w 1890036"/>
                <a:gd name="connsiteY115" fmla="*/ 31076 h 136362"/>
                <a:gd name="connsiteX116" fmla="*/ 1491832 w 1890036"/>
                <a:gd name="connsiteY116" fmla="*/ 90536 h 136362"/>
                <a:gd name="connsiteX117" fmla="*/ 1491136 w 1890036"/>
                <a:gd name="connsiteY117" fmla="*/ 92506 h 136362"/>
                <a:gd name="connsiteX118" fmla="*/ 1490151 w 1890036"/>
                <a:gd name="connsiteY118" fmla="*/ 90536 h 136362"/>
                <a:gd name="connsiteX119" fmla="*/ 1478474 w 1890036"/>
                <a:gd name="connsiteY119" fmla="*/ 43304 h 136362"/>
                <a:gd name="connsiteX120" fmla="*/ 1470606 w 1890036"/>
                <a:gd name="connsiteY120" fmla="*/ 37249 h 136362"/>
                <a:gd name="connsiteX121" fmla="*/ 1460754 w 1890036"/>
                <a:gd name="connsiteY121" fmla="*/ 37249 h 136362"/>
                <a:gd name="connsiteX122" fmla="*/ 1452887 w 1890036"/>
                <a:gd name="connsiteY122" fmla="*/ 43304 h 136362"/>
                <a:gd name="connsiteX123" fmla="*/ 1441209 w 1890036"/>
                <a:gd name="connsiteY123" fmla="*/ 90536 h 136362"/>
                <a:gd name="connsiteX124" fmla="*/ 1440224 w 1890036"/>
                <a:gd name="connsiteY124" fmla="*/ 92506 h 136362"/>
                <a:gd name="connsiteX125" fmla="*/ 1439528 w 1890036"/>
                <a:gd name="connsiteY125" fmla="*/ 90536 h 136362"/>
                <a:gd name="connsiteX126" fmla="*/ 1430662 w 1890036"/>
                <a:gd name="connsiteY126" fmla="*/ 31076 h 136362"/>
                <a:gd name="connsiteX127" fmla="*/ 1428140 w 1890036"/>
                <a:gd name="connsiteY127" fmla="*/ 28541 h 136362"/>
                <a:gd name="connsiteX128" fmla="*/ 1414493 w 1890036"/>
                <a:gd name="connsiteY128" fmla="*/ 28541 h 136362"/>
                <a:gd name="connsiteX129" fmla="*/ 1411682 w 1890036"/>
                <a:gd name="connsiteY129" fmla="*/ 31352 h 136362"/>
                <a:gd name="connsiteX130" fmla="*/ 1411682 w 1890036"/>
                <a:gd name="connsiteY130" fmla="*/ 31772 h 136362"/>
                <a:gd name="connsiteX131" fmla="*/ 1424475 w 1890036"/>
                <a:gd name="connsiteY131" fmla="*/ 96434 h 136362"/>
                <a:gd name="connsiteX132" fmla="*/ 1436993 w 1890036"/>
                <a:gd name="connsiteY132" fmla="*/ 108241 h 136362"/>
                <a:gd name="connsiteX133" fmla="*/ 1440789 w 1890036"/>
                <a:gd name="connsiteY133" fmla="*/ 108241 h 136362"/>
                <a:gd name="connsiteX134" fmla="*/ 1454148 w 1890036"/>
                <a:gd name="connsiteY134" fmla="*/ 97287 h 136362"/>
                <a:gd name="connsiteX135" fmla="*/ 1465260 w 1890036"/>
                <a:gd name="connsiteY135" fmla="*/ 54259 h 136362"/>
                <a:gd name="connsiteX136" fmla="*/ 1465680 w 1890036"/>
                <a:gd name="connsiteY136" fmla="*/ 53562 h 136362"/>
                <a:gd name="connsiteX137" fmla="*/ 1466100 w 1890036"/>
                <a:gd name="connsiteY137" fmla="*/ 54259 h 136362"/>
                <a:gd name="connsiteX138" fmla="*/ 1477213 w 1890036"/>
                <a:gd name="connsiteY138" fmla="*/ 97287 h 136362"/>
                <a:gd name="connsiteX139" fmla="*/ 1490571 w 1890036"/>
                <a:gd name="connsiteY139" fmla="*/ 108241 h 136362"/>
                <a:gd name="connsiteX140" fmla="*/ 1494367 w 1890036"/>
                <a:gd name="connsiteY140" fmla="*/ 108241 h 136362"/>
                <a:gd name="connsiteX141" fmla="*/ 1506885 w 1890036"/>
                <a:gd name="connsiteY141" fmla="*/ 96434 h 136362"/>
                <a:gd name="connsiteX142" fmla="*/ 1519679 w 1890036"/>
                <a:gd name="connsiteY142" fmla="*/ 31772 h 136362"/>
                <a:gd name="connsiteX143" fmla="*/ 1519679 w 1890036"/>
                <a:gd name="connsiteY143" fmla="*/ 31352 h 136362"/>
                <a:gd name="connsiteX144" fmla="*/ 1382889 w 1890036"/>
                <a:gd name="connsiteY144" fmla="*/ 73947 h 136362"/>
                <a:gd name="connsiteX145" fmla="*/ 1367837 w 1890036"/>
                <a:gd name="connsiteY145" fmla="*/ 92940 h 136362"/>
                <a:gd name="connsiteX146" fmla="*/ 1352784 w 1890036"/>
                <a:gd name="connsiteY146" fmla="*/ 73947 h 136362"/>
                <a:gd name="connsiteX147" fmla="*/ 1352784 w 1890036"/>
                <a:gd name="connsiteY147" fmla="*/ 62560 h 136362"/>
                <a:gd name="connsiteX148" fmla="*/ 1367837 w 1890036"/>
                <a:gd name="connsiteY148" fmla="*/ 43567 h 136362"/>
                <a:gd name="connsiteX149" fmla="*/ 1382889 w 1890036"/>
                <a:gd name="connsiteY149" fmla="*/ 62560 h 136362"/>
                <a:gd name="connsiteX150" fmla="*/ 1382889 w 1890036"/>
                <a:gd name="connsiteY150" fmla="*/ 73947 h 136362"/>
                <a:gd name="connsiteX151" fmla="*/ 1401436 w 1890036"/>
                <a:gd name="connsiteY151" fmla="*/ 73947 h 136362"/>
                <a:gd name="connsiteX152" fmla="*/ 1401436 w 1890036"/>
                <a:gd name="connsiteY152" fmla="*/ 62560 h 136362"/>
                <a:gd name="connsiteX153" fmla="*/ 1367837 w 1890036"/>
                <a:gd name="connsiteY153" fmla="*/ 27556 h 136362"/>
                <a:gd name="connsiteX154" fmla="*/ 1334237 w 1890036"/>
                <a:gd name="connsiteY154" fmla="*/ 62560 h 136362"/>
                <a:gd name="connsiteX155" fmla="*/ 1334237 w 1890036"/>
                <a:gd name="connsiteY155" fmla="*/ 73947 h 136362"/>
                <a:gd name="connsiteX156" fmla="*/ 1367837 w 1890036"/>
                <a:gd name="connsiteY156" fmla="*/ 108951 h 136362"/>
                <a:gd name="connsiteX157" fmla="*/ 1401436 w 1890036"/>
                <a:gd name="connsiteY157" fmla="*/ 73947 h 136362"/>
                <a:gd name="connsiteX158" fmla="*/ 1316215 w 1890036"/>
                <a:gd name="connsiteY158" fmla="*/ 104866 h 136362"/>
                <a:gd name="connsiteX159" fmla="*/ 1316215 w 1890036"/>
                <a:gd name="connsiteY159" fmla="*/ 59040 h 136362"/>
                <a:gd name="connsiteX160" fmla="*/ 1291919 w 1890036"/>
                <a:gd name="connsiteY160" fmla="*/ 27556 h 136362"/>
                <a:gd name="connsiteX161" fmla="*/ 1269117 w 1890036"/>
                <a:gd name="connsiteY161" fmla="*/ 34294 h 136362"/>
                <a:gd name="connsiteX162" fmla="*/ 1269117 w 1890036"/>
                <a:gd name="connsiteY162" fmla="*/ 31352 h 136362"/>
                <a:gd name="connsiteX163" fmla="*/ 1266306 w 1890036"/>
                <a:gd name="connsiteY163" fmla="*/ 28541 h 136362"/>
                <a:gd name="connsiteX164" fmla="*/ 1254090 w 1890036"/>
                <a:gd name="connsiteY164" fmla="*/ 28541 h 136362"/>
                <a:gd name="connsiteX165" fmla="*/ 1251279 w 1890036"/>
                <a:gd name="connsiteY165" fmla="*/ 31352 h 136362"/>
                <a:gd name="connsiteX166" fmla="*/ 1251279 w 1890036"/>
                <a:gd name="connsiteY166" fmla="*/ 104879 h 136362"/>
                <a:gd name="connsiteX167" fmla="*/ 1254090 w 1890036"/>
                <a:gd name="connsiteY167" fmla="*/ 107821 h 136362"/>
                <a:gd name="connsiteX168" fmla="*/ 1267015 w 1890036"/>
                <a:gd name="connsiteY168" fmla="*/ 107821 h 136362"/>
                <a:gd name="connsiteX169" fmla="*/ 1269826 w 1890036"/>
                <a:gd name="connsiteY169" fmla="*/ 104879 h 136362"/>
                <a:gd name="connsiteX170" fmla="*/ 1269826 w 1890036"/>
                <a:gd name="connsiteY170" fmla="*/ 48361 h 136362"/>
                <a:gd name="connsiteX171" fmla="*/ 1285720 w 1890036"/>
                <a:gd name="connsiteY171" fmla="*/ 43291 h 136362"/>
                <a:gd name="connsiteX172" fmla="*/ 1297686 w 1890036"/>
                <a:gd name="connsiteY172" fmla="*/ 59040 h 136362"/>
                <a:gd name="connsiteX173" fmla="*/ 1297686 w 1890036"/>
                <a:gd name="connsiteY173" fmla="*/ 104866 h 136362"/>
                <a:gd name="connsiteX174" fmla="*/ 1300497 w 1890036"/>
                <a:gd name="connsiteY174" fmla="*/ 107821 h 136362"/>
                <a:gd name="connsiteX175" fmla="*/ 1313422 w 1890036"/>
                <a:gd name="connsiteY175" fmla="*/ 107821 h 136362"/>
                <a:gd name="connsiteX176" fmla="*/ 1316215 w 1890036"/>
                <a:gd name="connsiteY176" fmla="*/ 104866 h 136362"/>
                <a:gd name="connsiteX177" fmla="*/ 1236082 w 1890036"/>
                <a:gd name="connsiteY177" fmla="*/ 106560 h 136362"/>
                <a:gd name="connsiteX178" fmla="*/ 1235373 w 1890036"/>
                <a:gd name="connsiteY178" fmla="*/ 104879 h 136362"/>
                <a:gd name="connsiteX179" fmla="*/ 1199093 w 1890036"/>
                <a:gd name="connsiteY179" fmla="*/ 53983 h 136362"/>
                <a:gd name="connsiteX180" fmla="*/ 1235097 w 1890036"/>
                <a:gd name="connsiteY180" fmla="*/ 7447 h 136362"/>
                <a:gd name="connsiteX181" fmla="*/ 1236082 w 1890036"/>
                <a:gd name="connsiteY181" fmla="*/ 5201 h 136362"/>
                <a:gd name="connsiteX182" fmla="*/ 1233402 w 1890036"/>
                <a:gd name="connsiteY182" fmla="*/ 3507 h 136362"/>
                <a:gd name="connsiteX183" fmla="*/ 1217377 w 1890036"/>
                <a:gd name="connsiteY183" fmla="*/ 3507 h 136362"/>
                <a:gd name="connsiteX184" fmla="*/ 1214146 w 1890036"/>
                <a:gd name="connsiteY184" fmla="*/ 4636 h 136362"/>
                <a:gd name="connsiteX185" fmla="*/ 1179693 w 1890036"/>
                <a:gd name="connsiteY185" fmla="*/ 50883 h 136362"/>
                <a:gd name="connsiteX186" fmla="*/ 1179693 w 1890036"/>
                <a:gd name="connsiteY186" fmla="*/ 6186 h 136362"/>
                <a:gd name="connsiteX187" fmla="*/ 1176882 w 1890036"/>
                <a:gd name="connsiteY187" fmla="*/ 3507 h 136362"/>
                <a:gd name="connsiteX188" fmla="*/ 1162972 w 1890036"/>
                <a:gd name="connsiteY188" fmla="*/ 3507 h 136362"/>
                <a:gd name="connsiteX189" fmla="*/ 1160161 w 1890036"/>
                <a:gd name="connsiteY189" fmla="*/ 6186 h 136362"/>
                <a:gd name="connsiteX190" fmla="*/ 1160161 w 1890036"/>
                <a:gd name="connsiteY190" fmla="*/ 105010 h 136362"/>
                <a:gd name="connsiteX191" fmla="*/ 1162972 w 1890036"/>
                <a:gd name="connsiteY191" fmla="*/ 107821 h 136362"/>
                <a:gd name="connsiteX192" fmla="*/ 1176882 w 1890036"/>
                <a:gd name="connsiteY192" fmla="*/ 107821 h 136362"/>
                <a:gd name="connsiteX193" fmla="*/ 1179693 w 1890036"/>
                <a:gd name="connsiteY193" fmla="*/ 105010 h 136362"/>
                <a:gd name="connsiteX194" fmla="*/ 1179693 w 1890036"/>
                <a:gd name="connsiteY194" fmla="*/ 58343 h 136362"/>
                <a:gd name="connsiteX195" fmla="*/ 1211887 w 1890036"/>
                <a:gd name="connsiteY195" fmla="*/ 106284 h 136362"/>
                <a:gd name="connsiteX196" fmla="*/ 1215131 w 1890036"/>
                <a:gd name="connsiteY196" fmla="*/ 107821 h 136362"/>
                <a:gd name="connsiteX197" fmla="*/ 1233967 w 1890036"/>
                <a:gd name="connsiteY197" fmla="*/ 107821 h 136362"/>
                <a:gd name="connsiteX198" fmla="*/ 1236082 w 1890036"/>
                <a:gd name="connsiteY198" fmla="*/ 106560 h 136362"/>
                <a:gd name="connsiteX199" fmla="*/ 1084792 w 1890036"/>
                <a:gd name="connsiteY199" fmla="*/ 61443 h 136362"/>
                <a:gd name="connsiteX200" fmla="*/ 1054975 w 1890036"/>
                <a:gd name="connsiteY200" fmla="*/ 61443 h 136362"/>
                <a:gd name="connsiteX201" fmla="*/ 1054975 w 1890036"/>
                <a:gd name="connsiteY201" fmla="*/ 60878 h 136362"/>
                <a:gd name="connsiteX202" fmla="*/ 1070028 w 1890036"/>
                <a:gd name="connsiteY202" fmla="*/ 43567 h 136362"/>
                <a:gd name="connsiteX203" fmla="*/ 1084792 w 1890036"/>
                <a:gd name="connsiteY203" fmla="*/ 60878 h 136362"/>
                <a:gd name="connsiteX204" fmla="*/ 1084792 w 1890036"/>
                <a:gd name="connsiteY204" fmla="*/ 61443 h 136362"/>
                <a:gd name="connsiteX205" fmla="*/ 1103483 w 1890036"/>
                <a:gd name="connsiteY205" fmla="*/ 71136 h 136362"/>
                <a:gd name="connsiteX206" fmla="*/ 1103483 w 1890036"/>
                <a:gd name="connsiteY206" fmla="*/ 63269 h 136362"/>
                <a:gd name="connsiteX207" fmla="*/ 1070028 w 1890036"/>
                <a:gd name="connsiteY207" fmla="*/ 27556 h 136362"/>
                <a:gd name="connsiteX208" fmla="*/ 1036283 w 1890036"/>
                <a:gd name="connsiteY208" fmla="*/ 63269 h 136362"/>
                <a:gd name="connsiteX209" fmla="*/ 1036283 w 1890036"/>
                <a:gd name="connsiteY209" fmla="*/ 73658 h 136362"/>
                <a:gd name="connsiteX210" fmla="*/ 1070303 w 1890036"/>
                <a:gd name="connsiteY210" fmla="*/ 108951 h 136362"/>
                <a:gd name="connsiteX211" fmla="*/ 1097585 w 1890036"/>
                <a:gd name="connsiteY211" fmla="*/ 106560 h 136362"/>
                <a:gd name="connsiteX212" fmla="*/ 1100527 w 1890036"/>
                <a:gd name="connsiteY212" fmla="*/ 102909 h 136362"/>
                <a:gd name="connsiteX213" fmla="*/ 1100527 w 1890036"/>
                <a:gd name="connsiteY213" fmla="*/ 93636 h 136362"/>
                <a:gd name="connsiteX214" fmla="*/ 1098005 w 1890036"/>
                <a:gd name="connsiteY214" fmla="*/ 91534 h 136362"/>
                <a:gd name="connsiteX215" fmla="*/ 1097585 w 1890036"/>
                <a:gd name="connsiteY215" fmla="*/ 91534 h 136362"/>
                <a:gd name="connsiteX216" fmla="*/ 1071709 w 1890036"/>
                <a:gd name="connsiteY216" fmla="*/ 92940 h 136362"/>
                <a:gd name="connsiteX217" fmla="*/ 1054830 w 1890036"/>
                <a:gd name="connsiteY217" fmla="*/ 75064 h 136362"/>
                <a:gd name="connsiteX218" fmla="*/ 1054830 w 1890036"/>
                <a:gd name="connsiteY218" fmla="*/ 74643 h 136362"/>
                <a:gd name="connsiteX219" fmla="*/ 1100672 w 1890036"/>
                <a:gd name="connsiteY219" fmla="*/ 74643 h 136362"/>
                <a:gd name="connsiteX220" fmla="*/ 1103483 w 1890036"/>
                <a:gd name="connsiteY220" fmla="*/ 71136 h 136362"/>
                <a:gd name="connsiteX221" fmla="*/ 1023897 w 1890036"/>
                <a:gd name="connsiteY221" fmla="*/ 105444 h 136362"/>
                <a:gd name="connsiteX222" fmla="*/ 1023897 w 1890036"/>
                <a:gd name="connsiteY222" fmla="*/ 96591 h 136362"/>
                <a:gd name="connsiteX223" fmla="*/ 1020942 w 1890036"/>
                <a:gd name="connsiteY223" fmla="*/ 94490 h 136362"/>
                <a:gd name="connsiteX224" fmla="*/ 1013494 w 1890036"/>
                <a:gd name="connsiteY224" fmla="*/ 94490 h 136362"/>
                <a:gd name="connsiteX225" fmla="*/ 1008003 w 1890036"/>
                <a:gd name="connsiteY225" fmla="*/ 86609 h 136362"/>
                <a:gd name="connsiteX226" fmla="*/ 1008003 w 1890036"/>
                <a:gd name="connsiteY226" fmla="*/ 42438 h 136362"/>
                <a:gd name="connsiteX227" fmla="*/ 1020653 w 1890036"/>
                <a:gd name="connsiteY227" fmla="*/ 42438 h 136362"/>
                <a:gd name="connsiteX228" fmla="*/ 1023477 w 1890036"/>
                <a:gd name="connsiteY228" fmla="*/ 39640 h 136362"/>
                <a:gd name="connsiteX229" fmla="*/ 1023477 w 1890036"/>
                <a:gd name="connsiteY229" fmla="*/ 31352 h 136362"/>
                <a:gd name="connsiteX230" fmla="*/ 1020653 w 1890036"/>
                <a:gd name="connsiteY230" fmla="*/ 28541 h 136362"/>
                <a:gd name="connsiteX231" fmla="*/ 1008003 w 1890036"/>
                <a:gd name="connsiteY231" fmla="*/ 28541 h 136362"/>
                <a:gd name="connsiteX232" fmla="*/ 1008003 w 1890036"/>
                <a:gd name="connsiteY232" fmla="*/ 14054 h 136362"/>
                <a:gd name="connsiteX233" fmla="*/ 1005757 w 1890036"/>
                <a:gd name="connsiteY233" fmla="*/ 11952 h 136362"/>
                <a:gd name="connsiteX234" fmla="*/ 1005192 w 1890036"/>
                <a:gd name="connsiteY234" fmla="*/ 11952 h 136362"/>
                <a:gd name="connsiteX235" fmla="*/ 992123 w 1890036"/>
                <a:gd name="connsiteY235" fmla="*/ 14198 h 136362"/>
                <a:gd name="connsiteX236" fmla="*/ 989325 w 1890036"/>
                <a:gd name="connsiteY236" fmla="*/ 17009 h 136362"/>
                <a:gd name="connsiteX237" fmla="*/ 989325 w 1890036"/>
                <a:gd name="connsiteY237" fmla="*/ 28541 h 136362"/>
                <a:gd name="connsiteX238" fmla="*/ 976098 w 1890036"/>
                <a:gd name="connsiteY238" fmla="*/ 28541 h 136362"/>
                <a:gd name="connsiteX239" fmla="*/ 973287 w 1890036"/>
                <a:gd name="connsiteY239" fmla="*/ 31352 h 136362"/>
                <a:gd name="connsiteX240" fmla="*/ 973287 w 1890036"/>
                <a:gd name="connsiteY240" fmla="*/ 37670 h 136362"/>
                <a:gd name="connsiteX241" fmla="*/ 976098 w 1890036"/>
                <a:gd name="connsiteY241" fmla="*/ 40481 h 136362"/>
                <a:gd name="connsiteX242" fmla="*/ 989325 w 1890036"/>
                <a:gd name="connsiteY242" fmla="*/ 42438 h 136362"/>
                <a:gd name="connsiteX243" fmla="*/ 989325 w 1890036"/>
                <a:gd name="connsiteY243" fmla="*/ 86609 h 136362"/>
                <a:gd name="connsiteX244" fmla="*/ 1011655 w 1890036"/>
                <a:gd name="connsiteY244" fmla="*/ 108951 h 136362"/>
                <a:gd name="connsiteX245" fmla="*/ 1021217 w 1890036"/>
                <a:gd name="connsiteY245" fmla="*/ 107966 h 136362"/>
                <a:gd name="connsiteX246" fmla="*/ 1023897 w 1890036"/>
                <a:gd name="connsiteY246" fmla="*/ 105444 h 136362"/>
                <a:gd name="connsiteX247" fmla="*/ 944613 w 1890036"/>
                <a:gd name="connsiteY247" fmla="*/ 90247 h 136362"/>
                <a:gd name="connsiteX248" fmla="*/ 930270 w 1890036"/>
                <a:gd name="connsiteY248" fmla="*/ 94201 h 136362"/>
                <a:gd name="connsiteX249" fmla="*/ 920129 w 1890036"/>
                <a:gd name="connsiteY249" fmla="*/ 85479 h 136362"/>
                <a:gd name="connsiteX250" fmla="*/ 920129 w 1890036"/>
                <a:gd name="connsiteY250" fmla="*/ 84915 h 136362"/>
                <a:gd name="connsiteX251" fmla="*/ 935747 w 1890036"/>
                <a:gd name="connsiteY251" fmla="*/ 72949 h 136362"/>
                <a:gd name="connsiteX252" fmla="*/ 944613 w 1890036"/>
                <a:gd name="connsiteY252" fmla="*/ 72949 h 136362"/>
                <a:gd name="connsiteX253" fmla="*/ 944613 w 1890036"/>
                <a:gd name="connsiteY253" fmla="*/ 90247 h 136362"/>
                <a:gd name="connsiteX254" fmla="*/ 963160 w 1890036"/>
                <a:gd name="connsiteY254" fmla="*/ 105023 h 136362"/>
                <a:gd name="connsiteX255" fmla="*/ 963160 w 1890036"/>
                <a:gd name="connsiteY255" fmla="*/ 54403 h 136362"/>
                <a:gd name="connsiteX256" fmla="*/ 932240 w 1890036"/>
                <a:gd name="connsiteY256" fmla="*/ 27556 h 136362"/>
                <a:gd name="connsiteX257" fmla="*/ 908754 w 1890036"/>
                <a:gd name="connsiteY257" fmla="*/ 29802 h 136362"/>
                <a:gd name="connsiteX258" fmla="*/ 906088 w 1890036"/>
                <a:gd name="connsiteY258" fmla="*/ 32757 h 136362"/>
                <a:gd name="connsiteX259" fmla="*/ 906088 w 1890036"/>
                <a:gd name="connsiteY259" fmla="*/ 41741 h 136362"/>
                <a:gd name="connsiteX260" fmla="*/ 908610 w 1890036"/>
                <a:gd name="connsiteY260" fmla="*/ 44132 h 136362"/>
                <a:gd name="connsiteX261" fmla="*/ 909319 w 1890036"/>
                <a:gd name="connsiteY261" fmla="*/ 44132 h 136362"/>
                <a:gd name="connsiteX262" fmla="*/ 932240 w 1890036"/>
                <a:gd name="connsiteY262" fmla="*/ 43002 h 136362"/>
                <a:gd name="connsiteX263" fmla="*/ 944613 w 1890036"/>
                <a:gd name="connsiteY263" fmla="*/ 54403 h 136362"/>
                <a:gd name="connsiteX264" fmla="*/ 944613 w 1890036"/>
                <a:gd name="connsiteY264" fmla="*/ 60603 h 136362"/>
                <a:gd name="connsiteX265" fmla="*/ 935747 w 1890036"/>
                <a:gd name="connsiteY265" fmla="*/ 60603 h 136362"/>
                <a:gd name="connsiteX266" fmla="*/ 901451 w 1890036"/>
                <a:gd name="connsiteY266" fmla="*/ 84915 h 136362"/>
                <a:gd name="connsiteX267" fmla="*/ 901451 w 1890036"/>
                <a:gd name="connsiteY267" fmla="*/ 85479 h 136362"/>
                <a:gd name="connsiteX268" fmla="*/ 925764 w 1890036"/>
                <a:gd name="connsiteY268" fmla="*/ 108951 h 136362"/>
                <a:gd name="connsiteX269" fmla="*/ 945598 w 1890036"/>
                <a:gd name="connsiteY269" fmla="*/ 102764 h 136362"/>
                <a:gd name="connsiteX270" fmla="*/ 945598 w 1890036"/>
                <a:gd name="connsiteY270" fmla="*/ 105023 h 136362"/>
                <a:gd name="connsiteX271" fmla="*/ 948409 w 1890036"/>
                <a:gd name="connsiteY271" fmla="*/ 107821 h 136362"/>
                <a:gd name="connsiteX272" fmla="*/ 960349 w 1890036"/>
                <a:gd name="connsiteY272" fmla="*/ 107821 h 136362"/>
                <a:gd name="connsiteX273" fmla="*/ 963160 w 1890036"/>
                <a:gd name="connsiteY273" fmla="*/ 105010 h 136362"/>
                <a:gd name="connsiteX274" fmla="*/ 963160 w 1890036"/>
                <a:gd name="connsiteY274" fmla="*/ 105023 h 136362"/>
                <a:gd name="connsiteX275" fmla="*/ 867707 w 1890036"/>
                <a:gd name="connsiteY275" fmla="*/ 61443 h 136362"/>
                <a:gd name="connsiteX276" fmla="*/ 837877 w 1890036"/>
                <a:gd name="connsiteY276" fmla="*/ 61443 h 136362"/>
                <a:gd name="connsiteX277" fmla="*/ 837877 w 1890036"/>
                <a:gd name="connsiteY277" fmla="*/ 60878 h 136362"/>
                <a:gd name="connsiteX278" fmla="*/ 852930 w 1890036"/>
                <a:gd name="connsiteY278" fmla="*/ 43567 h 136362"/>
                <a:gd name="connsiteX279" fmla="*/ 867707 w 1890036"/>
                <a:gd name="connsiteY279" fmla="*/ 60878 h 136362"/>
                <a:gd name="connsiteX280" fmla="*/ 867707 w 1890036"/>
                <a:gd name="connsiteY280" fmla="*/ 61443 h 136362"/>
                <a:gd name="connsiteX281" fmla="*/ 886385 w 1890036"/>
                <a:gd name="connsiteY281" fmla="*/ 71136 h 136362"/>
                <a:gd name="connsiteX282" fmla="*/ 886385 w 1890036"/>
                <a:gd name="connsiteY282" fmla="*/ 63269 h 136362"/>
                <a:gd name="connsiteX283" fmla="*/ 852930 w 1890036"/>
                <a:gd name="connsiteY283" fmla="*/ 27556 h 136362"/>
                <a:gd name="connsiteX284" fmla="*/ 819186 w 1890036"/>
                <a:gd name="connsiteY284" fmla="*/ 63269 h 136362"/>
                <a:gd name="connsiteX285" fmla="*/ 819186 w 1890036"/>
                <a:gd name="connsiteY285" fmla="*/ 73658 h 136362"/>
                <a:gd name="connsiteX286" fmla="*/ 853206 w 1890036"/>
                <a:gd name="connsiteY286" fmla="*/ 108951 h 136362"/>
                <a:gd name="connsiteX287" fmla="*/ 880488 w 1890036"/>
                <a:gd name="connsiteY287" fmla="*/ 106560 h 136362"/>
                <a:gd name="connsiteX288" fmla="*/ 883443 w 1890036"/>
                <a:gd name="connsiteY288" fmla="*/ 102909 h 136362"/>
                <a:gd name="connsiteX289" fmla="*/ 883443 w 1890036"/>
                <a:gd name="connsiteY289" fmla="*/ 93636 h 136362"/>
                <a:gd name="connsiteX290" fmla="*/ 880908 w 1890036"/>
                <a:gd name="connsiteY290" fmla="*/ 91534 h 136362"/>
                <a:gd name="connsiteX291" fmla="*/ 880488 w 1890036"/>
                <a:gd name="connsiteY291" fmla="*/ 91534 h 136362"/>
                <a:gd name="connsiteX292" fmla="*/ 854624 w 1890036"/>
                <a:gd name="connsiteY292" fmla="*/ 92940 h 136362"/>
                <a:gd name="connsiteX293" fmla="*/ 837733 w 1890036"/>
                <a:gd name="connsiteY293" fmla="*/ 75064 h 136362"/>
                <a:gd name="connsiteX294" fmla="*/ 837733 w 1890036"/>
                <a:gd name="connsiteY294" fmla="*/ 74643 h 136362"/>
                <a:gd name="connsiteX295" fmla="*/ 883574 w 1890036"/>
                <a:gd name="connsiteY295" fmla="*/ 74643 h 136362"/>
                <a:gd name="connsiteX296" fmla="*/ 886385 w 1890036"/>
                <a:gd name="connsiteY296" fmla="*/ 71136 h 136362"/>
                <a:gd name="connsiteX297" fmla="*/ 810175 w 1890036"/>
                <a:gd name="connsiteY297" fmla="*/ 40481 h 136362"/>
                <a:gd name="connsiteX298" fmla="*/ 810175 w 1890036"/>
                <a:gd name="connsiteY298" fmla="*/ 30367 h 136362"/>
                <a:gd name="connsiteX299" fmla="*/ 807364 w 1890036"/>
                <a:gd name="connsiteY299" fmla="*/ 27556 h 136362"/>
                <a:gd name="connsiteX300" fmla="*/ 787267 w 1890036"/>
                <a:gd name="connsiteY300" fmla="*/ 34294 h 136362"/>
                <a:gd name="connsiteX301" fmla="*/ 787267 w 1890036"/>
                <a:gd name="connsiteY301" fmla="*/ 31352 h 136362"/>
                <a:gd name="connsiteX302" fmla="*/ 784457 w 1890036"/>
                <a:gd name="connsiteY302" fmla="*/ 28541 h 136362"/>
                <a:gd name="connsiteX303" fmla="*/ 772228 w 1890036"/>
                <a:gd name="connsiteY303" fmla="*/ 28541 h 136362"/>
                <a:gd name="connsiteX304" fmla="*/ 769417 w 1890036"/>
                <a:gd name="connsiteY304" fmla="*/ 31352 h 136362"/>
                <a:gd name="connsiteX305" fmla="*/ 769417 w 1890036"/>
                <a:gd name="connsiteY305" fmla="*/ 104879 h 136362"/>
                <a:gd name="connsiteX306" fmla="*/ 772228 w 1890036"/>
                <a:gd name="connsiteY306" fmla="*/ 107821 h 136362"/>
                <a:gd name="connsiteX307" fmla="*/ 785153 w 1890036"/>
                <a:gd name="connsiteY307" fmla="*/ 107821 h 136362"/>
                <a:gd name="connsiteX308" fmla="*/ 787964 w 1890036"/>
                <a:gd name="connsiteY308" fmla="*/ 104879 h 136362"/>
                <a:gd name="connsiteX309" fmla="*/ 787964 w 1890036"/>
                <a:gd name="connsiteY309" fmla="*/ 48361 h 136362"/>
                <a:gd name="connsiteX310" fmla="*/ 807364 w 1890036"/>
                <a:gd name="connsiteY310" fmla="*/ 43304 h 136362"/>
                <a:gd name="connsiteX311" fmla="*/ 810175 w 1890036"/>
                <a:gd name="connsiteY311" fmla="*/ 40494 h 136362"/>
                <a:gd name="connsiteX312" fmla="*/ 810175 w 1890036"/>
                <a:gd name="connsiteY312" fmla="*/ 40481 h 136362"/>
                <a:gd name="connsiteX313" fmla="*/ 751829 w 1890036"/>
                <a:gd name="connsiteY313" fmla="*/ 103474 h 136362"/>
                <a:gd name="connsiteX314" fmla="*/ 751829 w 1890036"/>
                <a:gd name="connsiteY314" fmla="*/ 94056 h 136362"/>
                <a:gd name="connsiteX315" fmla="*/ 749018 w 1890036"/>
                <a:gd name="connsiteY315" fmla="*/ 91114 h 136362"/>
                <a:gd name="connsiteX316" fmla="*/ 748729 w 1890036"/>
                <a:gd name="connsiteY316" fmla="*/ 91114 h 136362"/>
                <a:gd name="connsiteX317" fmla="*/ 726793 w 1890036"/>
                <a:gd name="connsiteY317" fmla="*/ 92230 h 136362"/>
                <a:gd name="connsiteX318" fmla="*/ 706408 w 1890036"/>
                <a:gd name="connsiteY318" fmla="*/ 65935 h 136362"/>
                <a:gd name="connsiteX319" fmla="*/ 706408 w 1890036"/>
                <a:gd name="connsiteY319" fmla="*/ 45261 h 136362"/>
                <a:gd name="connsiteX320" fmla="*/ 726793 w 1890036"/>
                <a:gd name="connsiteY320" fmla="*/ 18966 h 136362"/>
                <a:gd name="connsiteX321" fmla="*/ 748729 w 1890036"/>
                <a:gd name="connsiteY321" fmla="*/ 20083 h 136362"/>
                <a:gd name="connsiteX322" fmla="*/ 749018 w 1890036"/>
                <a:gd name="connsiteY322" fmla="*/ 20083 h 136362"/>
                <a:gd name="connsiteX323" fmla="*/ 751829 w 1890036"/>
                <a:gd name="connsiteY323" fmla="*/ 17141 h 136362"/>
                <a:gd name="connsiteX324" fmla="*/ 751829 w 1890036"/>
                <a:gd name="connsiteY324" fmla="*/ 7723 h 136362"/>
                <a:gd name="connsiteX325" fmla="*/ 748729 w 1890036"/>
                <a:gd name="connsiteY325" fmla="*/ 4492 h 136362"/>
                <a:gd name="connsiteX326" fmla="*/ 726517 w 1890036"/>
                <a:gd name="connsiteY326" fmla="*/ 2246 h 136362"/>
                <a:gd name="connsiteX327" fmla="*/ 686744 w 1890036"/>
                <a:gd name="connsiteY327" fmla="*/ 45261 h 136362"/>
                <a:gd name="connsiteX328" fmla="*/ 686744 w 1890036"/>
                <a:gd name="connsiteY328" fmla="*/ 65935 h 136362"/>
                <a:gd name="connsiteX329" fmla="*/ 726517 w 1890036"/>
                <a:gd name="connsiteY329" fmla="*/ 108951 h 136362"/>
                <a:gd name="connsiteX330" fmla="*/ 748729 w 1890036"/>
                <a:gd name="connsiteY330" fmla="*/ 106705 h 136362"/>
                <a:gd name="connsiteX331" fmla="*/ 751829 w 1890036"/>
                <a:gd name="connsiteY331" fmla="*/ 103474 h 136362"/>
                <a:gd name="connsiteX332" fmla="*/ 630473 w 1890036"/>
                <a:gd name="connsiteY332" fmla="*/ 105010 h 136362"/>
                <a:gd name="connsiteX333" fmla="*/ 630473 w 1890036"/>
                <a:gd name="connsiteY333" fmla="*/ 89144 h 136362"/>
                <a:gd name="connsiteX334" fmla="*/ 627676 w 1890036"/>
                <a:gd name="connsiteY334" fmla="*/ 86464 h 136362"/>
                <a:gd name="connsiteX335" fmla="*/ 615171 w 1890036"/>
                <a:gd name="connsiteY335" fmla="*/ 86464 h 136362"/>
                <a:gd name="connsiteX336" fmla="*/ 612360 w 1890036"/>
                <a:gd name="connsiteY336" fmla="*/ 89144 h 136362"/>
                <a:gd name="connsiteX337" fmla="*/ 612360 w 1890036"/>
                <a:gd name="connsiteY337" fmla="*/ 105010 h 136362"/>
                <a:gd name="connsiteX338" fmla="*/ 615171 w 1890036"/>
                <a:gd name="connsiteY338" fmla="*/ 107821 h 136362"/>
                <a:gd name="connsiteX339" fmla="*/ 627676 w 1890036"/>
                <a:gd name="connsiteY339" fmla="*/ 107821 h 136362"/>
                <a:gd name="connsiteX340" fmla="*/ 630473 w 1890036"/>
                <a:gd name="connsiteY340" fmla="*/ 105010 h 136362"/>
                <a:gd name="connsiteX341" fmla="*/ 606292 w 1890036"/>
                <a:gd name="connsiteY341" fmla="*/ 17272 h 136362"/>
                <a:gd name="connsiteX342" fmla="*/ 606292 w 1890036"/>
                <a:gd name="connsiteY342" fmla="*/ 6186 h 136362"/>
                <a:gd name="connsiteX343" fmla="*/ 603481 w 1890036"/>
                <a:gd name="connsiteY343" fmla="*/ 3507 h 136362"/>
                <a:gd name="connsiteX344" fmla="*/ 534745 w 1890036"/>
                <a:gd name="connsiteY344" fmla="*/ 3507 h 136362"/>
                <a:gd name="connsiteX345" fmla="*/ 531934 w 1890036"/>
                <a:gd name="connsiteY345" fmla="*/ 6186 h 136362"/>
                <a:gd name="connsiteX346" fmla="*/ 531934 w 1890036"/>
                <a:gd name="connsiteY346" fmla="*/ 17272 h 136362"/>
                <a:gd name="connsiteX347" fmla="*/ 534745 w 1890036"/>
                <a:gd name="connsiteY347" fmla="*/ 19807 h 136362"/>
                <a:gd name="connsiteX348" fmla="*/ 559347 w 1890036"/>
                <a:gd name="connsiteY348" fmla="*/ 19807 h 136362"/>
                <a:gd name="connsiteX349" fmla="*/ 559347 w 1890036"/>
                <a:gd name="connsiteY349" fmla="*/ 105023 h 136362"/>
                <a:gd name="connsiteX350" fmla="*/ 562158 w 1890036"/>
                <a:gd name="connsiteY350" fmla="*/ 107821 h 136362"/>
                <a:gd name="connsiteX351" fmla="*/ 576068 w 1890036"/>
                <a:gd name="connsiteY351" fmla="*/ 107821 h 136362"/>
                <a:gd name="connsiteX352" fmla="*/ 578879 w 1890036"/>
                <a:gd name="connsiteY352" fmla="*/ 105023 h 136362"/>
                <a:gd name="connsiteX353" fmla="*/ 578879 w 1890036"/>
                <a:gd name="connsiteY353" fmla="*/ 19807 h 136362"/>
                <a:gd name="connsiteX354" fmla="*/ 603481 w 1890036"/>
                <a:gd name="connsiteY354" fmla="*/ 19807 h 136362"/>
                <a:gd name="connsiteX355" fmla="*/ 606292 w 1890036"/>
                <a:gd name="connsiteY355" fmla="*/ 17272 h 136362"/>
                <a:gd name="connsiteX356" fmla="*/ 515738 w 1890036"/>
                <a:gd name="connsiteY356" fmla="*/ 105023 h 136362"/>
                <a:gd name="connsiteX357" fmla="*/ 515738 w 1890036"/>
                <a:gd name="connsiteY357" fmla="*/ 6173 h 136362"/>
                <a:gd name="connsiteX358" fmla="*/ 512927 w 1890036"/>
                <a:gd name="connsiteY358" fmla="*/ 3507 h 136362"/>
                <a:gd name="connsiteX359" fmla="*/ 499030 w 1890036"/>
                <a:gd name="connsiteY359" fmla="*/ 3507 h 136362"/>
                <a:gd name="connsiteX360" fmla="*/ 496219 w 1890036"/>
                <a:gd name="connsiteY360" fmla="*/ 6173 h 136362"/>
                <a:gd name="connsiteX361" fmla="*/ 496219 w 1890036"/>
                <a:gd name="connsiteY361" fmla="*/ 105023 h 136362"/>
                <a:gd name="connsiteX362" fmla="*/ 499030 w 1890036"/>
                <a:gd name="connsiteY362" fmla="*/ 107821 h 136362"/>
                <a:gd name="connsiteX363" fmla="*/ 512927 w 1890036"/>
                <a:gd name="connsiteY363" fmla="*/ 107821 h 136362"/>
                <a:gd name="connsiteX364" fmla="*/ 515738 w 1890036"/>
                <a:gd name="connsiteY364" fmla="*/ 105023 h 136362"/>
                <a:gd name="connsiteX365" fmla="*/ 437137 w 1890036"/>
                <a:gd name="connsiteY365" fmla="*/ 104866 h 136362"/>
                <a:gd name="connsiteX366" fmla="*/ 437137 w 1890036"/>
                <a:gd name="connsiteY366" fmla="*/ 59040 h 136362"/>
                <a:gd name="connsiteX367" fmla="*/ 412824 w 1890036"/>
                <a:gd name="connsiteY367" fmla="*/ 27556 h 136362"/>
                <a:gd name="connsiteX368" fmla="*/ 390035 w 1890036"/>
                <a:gd name="connsiteY368" fmla="*/ 34294 h 136362"/>
                <a:gd name="connsiteX369" fmla="*/ 390035 w 1890036"/>
                <a:gd name="connsiteY369" fmla="*/ 31352 h 136362"/>
                <a:gd name="connsiteX370" fmla="*/ 387224 w 1890036"/>
                <a:gd name="connsiteY370" fmla="*/ 28541 h 136362"/>
                <a:gd name="connsiteX371" fmla="*/ 375008 w 1890036"/>
                <a:gd name="connsiteY371" fmla="*/ 28541 h 136362"/>
                <a:gd name="connsiteX372" fmla="*/ 372197 w 1890036"/>
                <a:gd name="connsiteY372" fmla="*/ 31352 h 136362"/>
                <a:gd name="connsiteX373" fmla="*/ 372197 w 1890036"/>
                <a:gd name="connsiteY373" fmla="*/ 104879 h 136362"/>
                <a:gd name="connsiteX374" fmla="*/ 375008 w 1890036"/>
                <a:gd name="connsiteY374" fmla="*/ 107821 h 136362"/>
                <a:gd name="connsiteX375" fmla="*/ 387933 w 1890036"/>
                <a:gd name="connsiteY375" fmla="*/ 107821 h 136362"/>
                <a:gd name="connsiteX376" fmla="*/ 390744 w 1890036"/>
                <a:gd name="connsiteY376" fmla="*/ 104879 h 136362"/>
                <a:gd name="connsiteX377" fmla="*/ 390744 w 1890036"/>
                <a:gd name="connsiteY377" fmla="*/ 48361 h 136362"/>
                <a:gd name="connsiteX378" fmla="*/ 406638 w 1890036"/>
                <a:gd name="connsiteY378" fmla="*/ 43291 h 136362"/>
                <a:gd name="connsiteX379" fmla="*/ 418604 w 1890036"/>
                <a:gd name="connsiteY379" fmla="*/ 59040 h 136362"/>
                <a:gd name="connsiteX380" fmla="*/ 418604 w 1890036"/>
                <a:gd name="connsiteY380" fmla="*/ 104866 h 136362"/>
                <a:gd name="connsiteX381" fmla="*/ 421401 w 1890036"/>
                <a:gd name="connsiteY381" fmla="*/ 107821 h 136362"/>
                <a:gd name="connsiteX382" fmla="*/ 434326 w 1890036"/>
                <a:gd name="connsiteY382" fmla="*/ 107821 h 136362"/>
                <a:gd name="connsiteX383" fmla="*/ 437137 w 1890036"/>
                <a:gd name="connsiteY383" fmla="*/ 104866 h 136362"/>
                <a:gd name="connsiteX384" fmla="*/ 336903 w 1890036"/>
                <a:gd name="connsiteY384" fmla="*/ 114310 h 136362"/>
                <a:gd name="connsiteX385" fmla="*/ 321010 w 1890036"/>
                <a:gd name="connsiteY385" fmla="*/ 122322 h 136362"/>
                <a:gd name="connsiteX386" fmla="*/ 304262 w 1890036"/>
                <a:gd name="connsiteY386" fmla="*/ 113036 h 136362"/>
                <a:gd name="connsiteX387" fmla="*/ 304262 w 1890036"/>
                <a:gd name="connsiteY387" fmla="*/ 111775 h 136362"/>
                <a:gd name="connsiteX388" fmla="*/ 307783 w 1890036"/>
                <a:gd name="connsiteY388" fmla="*/ 101924 h 136362"/>
                <a:gd name="connsiteX389" fmla="*/ 320300 w 1890036"/>
                <a:gd name="connsiteY389" fmla="*/ 104879 h 136362"/>
                <a:gd name="connsiteX390" fmla="*/ 336903 w 1890036"/>
                <a:gd name="connsiteY390" fmla="*/ 113324 h 136362"/>
                <a:gd name="connsiteX391" fmla="*/ 336903 w 1890036"/>
                <a:gd name="connsiteY391" fmla="*/ 114310 h 136362"/>
                <a:gd name="connsiteX392" fmla="*/ 335353 w 1890036"/>
                <a:gd name="connsiteY392" fmla="*/ 55808 h 136362"/>
                <a:gd name="connsiteX393" fmla="*/ 320300 w 1890036"/>
                <a:gd name="connsiteY393" fmla="*/ 66920 h 136362"/>
                <a:gd name="connsiteX394" fmla="*/ 305103 w 1890036"/>
                <a:gd name="connsiteY394" fmla="*/ 55808 h 136362"/>
                <a:gd name="connsiteX395" fmla="*/ 305103 w 1890036"/>
                <a:gd name="connsiteY395" fmla="*/ 54679 h 136362"/>
                <a:gd name="connsiteX396" fmla="*/ 320300 w 1890036"/>
                <a:gd name="connsiteY396" fmla="*/ 42727 h 136362"/>
                <a:gd name="connsiteX397" fmla="*/ 335353 w 1890036"/>
                <a:gd name="connsiteY397" fmla="*/ 54679 h 136362"/>
                <a:gd name="connsiteX398" fmla="*/ 335353 w 1890036"/>
                <a:gd name="connsiteY398" fmla="*/ 55808 h 136362"/>
                <a:gd name="connsiteX399" fmla="*/ 356987 w 1890036"/>
                <a:gd name="connsiteY399" fmla="*/ 38235 h 136362"/>
                <a:gd name="connsiteX400" fmla="*/ 356987 w 1890036"/>
                <a:gd name="connsiteY400" fmla="*/ 32337 h 136362"/>
                <a:gd name="connsiteX401" fmla="*/ 353191 w 1890036"/>
                <a:gd name="connsiteY401" fmla="*/ 28541 h 136362"/>
                <a:gd name="connsiteX402" fmla="*/ 320300 w 1890036"/>
                <a:gd name="connsiteY402" fmla="*/ 28541 h 136362"/>
                <a:gd name="connsiteX403" fmla="*/ 286845 w 1890036"/>
                <a:gd name="connsiteY403" fmla="*/ 54403 h 136362"/>
                <a:gd name="connsiteX404" fmla="*/ 286845 w 1890036"/>
                <a:gd name="connsiteY404" fmla="*/ 55388 h 136362"/>
                <a:gd name="connsiteX405" fmla="*/ 292598 w 1890036"/>
                <a:gd name="connsiteY405" fmla="*/ 71846 h 136362"/>
                <a:gd name="connsiteX406" fmla="*/ 286990 w 1890036"/>
                <a:gd name="connsiteY406" fmla="*/ 83220 h 136362"/>
                <a:gd name="connsiteX407" fmla="*/ 286990 w 1890036"/>
                <a:gd name="connsiteY407" fmla="*/ 83365 h 136362"/>
                <a:gd name="connsiteX408" fmla="*/ 293308 w 1890036"/>
                <a:gd name="connsiteY408" fmla="*/ 96302 h 136362"/>
                <a:gd name="connsiteX409" fmla="*/ 286136 w 1890036"/>
                <a:gd name="connsiteY409" fmla="*/ 111775 h 136362"/>
                <a:gd name="connsiteX410" fmla="*/ 286136 w 1890036"/>
                <a:gd name="connsiteY410" fmla="*/ 113036 h 136362"/>
                <a:gd name="connsiteX411" fmla="*/ 321010 w 1890036"/>
                <a:gd name="connsiteY411" fmla="*/ 136362 h 136362"/>
                <a:gd name="connsiteX412" fmla="*/ 355450 w 1890036"/>
                <a:gd name="connsiteY412" fmla="*/ 114310 h 136362"/>
                <a:gd name="connsiteX413" fmla="*/ 355450 w 1890036"/>
                <a:gd name="connsiteY413" fmla="*/ 113324 h 136362"/>
                <a:gd name="connsiteX414" fmla="*/ 323952 w 1890036"/>
                <a:gd name="connsiteY414" fmla="*/ 90812 h 136362"/>
                <a:gd name="connsiteX415" fmla="*/ 307362 w 1890036"/>
                <a:gd name="connsiteY415" fmla="*/ 86872 h 136362"/>
                <a:gd name="connsiteX416" fmla="*/ 302568 w 1890036"/>
                <a:gd name="connsiteY416" fmla="*/ 82235 h 136362"/>
                <a:gd name="connsiteX417" fmla="*/ 304972 w 1890036"/>
                <a:gd name="connsiteY417" fmla="*/ 78584 h 136362"/>
                <a:gd name="connsiteX418" fmla="*/ 320300 w 1890036"/>
                <a:gd name="connsiteY418" fmla="*/ 80974 h 136362"/>
                <a:gd name="connsiteX419" fmla="*/ 353611 w 1890036"/>
                <a:gd name="connsiteY419" fmla="*/ 55388 h 136362"/>
                <a:gd name="connsiteX420" fmla="*/ 353611 w 1890036"/>
                <a:gd name="connsiteY420" fmla="*/ 54403 h 136362"/>
                <a:gd name="connsiteX421" fmla="*/ 350104 w 1890036"/>
                <a:gd name="connsiteY421" fmla="*/ 43147 h 136362"/>
                <a:gd name="connsiteX422" fmla="*/ 354741 w 1890036"/>
                <a:gd name="connsiteY422" fmla="*/ 41321 h 136362"/>
                <a:gd name="connsiteX423" fmla="*/ 356987 w 1890036"/>
                <a:gd name="connsiteY423" fmla="*/ 38235 h 136362"/>
                <a:gd name="connsiteX424" fmla="*/ 267142 w 1890036"/>
                <a:gd name="connsiteY424" fmla="*/ 104879 h 136362"/>
                <a:gd name="connsiteX425" fmla="*/ 267142 w 1890036"/>
                <a:gd name="connsiteY425" fmla="*/ 31352 h 136362"/>
                <a:gd name="connsiteX426" fmla="*/ 264331 w 1890036"/>
                <a:gd name="connsiteY426" fmla="*/ 28541 h 136362"/>
                <a:gd name="connsiteX427" fmla="*/ 251407 w 1890036"/>
                <a:gd name="connsiteY427" fmla="*/ 28541 h 136362"/>
                <a:gd name="connsiteX428" fmla="*/ 248596 w 1890036"/>
                <a:gd name="connsiteY428" fmla="*/ 31352 h 136362"/>
                <a:gd name="connsiteX429" fmla="*/ 248596 w 1890036"/>
                <a:gd name="connsiteY429" fmla="*/ 104879 h 136362"/>
                <a:gd name="connsiteX430" fmla="*/ 251407 w 1890036"/>
                <a:gd name="connsiteY430" fmla="*/ 107821 h 136362"/>
                <a:gd name="connsiteX431" fmla="*/ 264331 w 1890036"/>
                <a:gd name="connsiteY431" fmla="*/ 107821 h 136362"/>
                <a:gd name="connsiteX432" fmla="*/ 267142 w 1890036"/>
                <a:gd name="connsiteY432" fmla="*/ 104879 h 136362"/>
                <a:gd name="connsiteX433" fmla="*/ 267563 w 1890036"/>
                <a:gd name="connsiteY433" fmla="*/ 15170 h 136362"/>
                <a:gd name="connsiteX434" fmla="*/ 267563 w 1890036"/>
                <a:gd name="connsiteY434" fmla="*/ 2811 h 136362"/>
                <a:gd name="connsiteX435" fmla="*/ 264752 w 1890036"/>
                <a:gd name="connsiteY435" fmla="*/ 0 h 136362"/>
                <a:gd name="connsiteX436" fmla="*/ 251131 w 1890036"/>
                <a:gd name="connsiteY436" fmla="*/ 0 h 136362"/>
                <a:gd name="connsiteX437" fmla="*/ 248175 w 1890036"/>
                <a:gd name="connsiteY437" fmla="*/ 2811 h 136362"/>
                <a:gd name="connsiteX438" fmla="*/ 248175 w 1890036"/>
                <a:gd name="connsiteY438" fmla="*/ 15170 h 136362"/>
                <a:gd name="connsiteX439" fmla="*/ 251131 w 1890036"/>
                <a:gd name="connsiteY439" fmla="*/ 17981 h 136362"/>
                <a:gd name="connsiteX440" fmla="*/ 264752 w 1890036"/>
                <a:gd name="connsiteY440" fmla="*/ 17981 h 136362"/>
                <a:gd name="connsiteX441" fmla="*/ 267563 w 1890036"/>
                <a:gd name="connsiteY441" fmla="*/ 15170 h 136362"/>
                <a:gd name="connsiteX442" fmla="*/ 230587 w 1890036"/>
                <a:gd name="connsiteY442" fmla="*/ 87029 h 136362"/>
                <a:gd name="connsiteX443" fmla="*/ 217098 w 1890036"/>
                <a:gd name="connsiteY443" fmla="*/ 65646 h 136362"/>
                <a:gd name="connsiteX444" fmla="*/ 198669 w 1890036"/>
                <a:gd name="connsiteY444" fmla="*/ 54403 h 136362"/>
                <a:gd name="connsiteX445" fmla="*/ 193034 w 1890036"/>
                <a:gd name="connsiteY445" fmla="*/ 48637 h 136362"/>
                <a:gd name="connsiteX446" fmla="*/ 202754 w 1890036"/>
                <a:gd name="connsiteY446" fmla="*/ 42727 h 136362"/>
                <a:gd name="connsiteX447" fmla="*/ 225951 w 1890036"/>
                <a:gd name="connsiteY447" fmla="*/ 44408 h 136362"/>
                <a:gd name="connsiteX448" fmla="*/ 226502 w 1890036"/>
                <a:gd name="connsiteY448" fmla="*/ 44408 h 136362"/>
                <a:gd name="connsiteX449" fmla="*/ 228762 w 1890036"/>
                <a:gd name="connsiteY449" fmla="*/ 41741 h 136362"/>
                <a:gd name="connsiteX450" fmla="*/ 228762 w 1890036"/>
                <a:gd name="connsiteY450" fmla="*/ 33598 h 136362"/>
                <a:gd name="connsiteX451" fmla="*/ 226226 w 1890036"/>
                <a:gd name="connsiteY451" fmla="*/ 30367 h 136362"/>
                <a:gd name="connsiteX452" fmla="*/ 201204 w 1890036"/>
                <a:gd name="connsiteY452" fmla="*/ 27556 h 136362"/>
                <a:gd name="connsiteX453" fmla="*/ 174500 w 1890036"/>
                <a:gd name="connsiteY453" fmla="*/ 48637 h 136362"/>
                <a:gd name="connsiteX454" fmla="*/ 186296 w 1890036"/>
                <a:gd name="connsiteY454" fmla="*/ 68037 h 136362"/>
                <a:gd name="connsiteX455" fmla="*/ 205565 w 1890036"/>
                <a:gd name="connsiteY455" fmla="*/ 79858 h 136362"/>
                <a:gd name="connsiteX456" fmla="*/ 211752 w 1890036"/>
                <a:gd name="connsiteY456" fmla="*/ 87029 h 136362"/>
                <a:gd name="connsiteX457" fmla="*/ 201769 w 1890036"/>
                <a:gd name="connsiteY457" fmla="*/ 93780 h 136362"/>
                <a:gd name="connsiteX458" fmla="*/ 178152 w 1890036"/>
                <a:gd name="connsiteY458" fmla="*/ 92230 h 136362"/>
                <a:gd name="connsiteX459" fmla="*/ 177587 w 1890036"/>
                <a:gd name="connsiteY459" fmla="*/ 92230 h 136362"/>
                <a:gd name="connsiteX460" fmla="*/ 175196 w 1890036"/>
                <a:gd name="connsiteY460" fmla="*/ 94490 h 136362"/>
                <a:gd name="connsiteX461" fmla="*/ 175196 w 1890036"/>
                <a:gd name="connsiteY461" fmla="*/ 102909 h 136362"/>
                <a:gd name="connsiteX462" fmla="*/ 177863 w 1890036"/>
                <a:gd name="connsiteY462" fmla="*/ 106140 h 136362"/>
                <a:gd name="connsiteX463" fmla="*/ 203030 w 1890036"/>
                <a:gd name="connsiteY463" fmla="*/ 108951 h 136362"/>
                <a:gd name="connsiteX464" fmla="*/ 230587 w 1890036"/>
                <a:gd name="connsiteY464" fmla="*/ 87029 h 136362"/>
                <a:gd name="connsiteX465" fmla="*/ 140612 w 1890036"/>
                <a:gd name="connsiteY465" fmla="*/ 61443 h 136362"/>
                <a:gd name="connsiteX466" fmla="*/ 110782 w 1890036"/>
                <a:gd name="connsiteY466" fmla="*/ 61443 h 136362"/>
                <a:gd name="connsiteX467" fmla="*/ 110782 w 1890036"/>
                <a:gd name="connsiteY467" fmla="*/ 60878 h 136362"/>
                <a:gd name="connsiteX468" fmla="*/ 125835 w 1890036"/>
                <a:gd name="connsiteY468" fmla="*/ 43567 h 136362"/>
                <a:gd name="connsiteX469" fmla="*/ 140612 w 1890036"/>
                <a:gd name="connsiteY469" fmla="*/ 60878 h 136362"/>
                <a:gd name="connsiteX470" fmla="*/ 140612 w 1890036"/>
                <a:gd name="connsiteY470" fmla="*/ 61443 h 136362"/>
                <a:gd name="connsiteX471" fmla="*/ 159290 w 1890036"/>
                <a:gd name="connsiteY471" fmla="*/ 71136 h 136362"/>
                <a:gd name="connsiteX472" fmla="*/ 159290 w 1890036"/>
                <a:gd name="connsiteY472" fmla="*/ 63269 h 136362"/>
                <a:gd name="connsiteX473" fmla="*/ 125835 w 1890036"/>
                <a:gd name="connsiteY473" fmla="*/ 27556 h 136362"/>
                <a:gd name="connsiteX474" fmla="*/ 92090 w 1890036"/>
                <a:gd name="connsiteY474" fmla="*/ 63269 h 136362"/>
                <a:gd name="connsiteX475" fmla="*/ 92090 w 1890036"/>
                <a:gd name="connsiteY475" fmla="*/ 73658 h 136362"/>
                <a:gd name="connsiteX476" fmla="*/ 126110 w 1890036"/>
                <a:gd name="connsiteY476" fmla="*/ 108951 h 136362"/>
                <a:gd name="connsiteX477" fmla="*/ 153392 w 1890036"/>
                <a:gd name="connsiteY477" fmla="*/ 106560 h 136362"/>
                <a:gd name="connsiteX478" fmla="*/ 156348 w 1890036"/>
                <a:gd name="connsiteY478" fmla="*/ 102909 h 136362"/>
                <a:gd name="connsiteX479" fmla="*/ 156348 w 1890036"/>
                <a:gd name="connsiteY479" fmla="*/ 93636 h 136362"/>
                <a:gd name="connsiteX480" fmla="*/ 153812 w 1890036"/>
                <a:gd name="connsiteY480" fmla="*/ 91534 h 136362"/>
                <a:gd name="connsiteX481" fmla="*/ 153392 w 1890036"/>
                <a:gd name="connsiteY481" fmla="*/ 91534 h 136362"/>
                <a:gd name="connsiteX482" fmla="*/ 127529 w 1890036"/>
                <a:gd name="connsiteY482" fmla="*/ 92940 h 136362"/>
                <a:gd name="connsiteX483" fmla="*/ 110637 w 1890036"/>
                <a:gd name="connsiteY483" fmla="*/ 75064 h 136362"/>
                <a:gd name="connsiteX484" fmla="*/ 110637 w 1890036"/>
                <a:gd name="connsiteY484" fmla="*/ 74643 h 136362"/>
                <a:gd name="connsiteX485" fmla="*/ 156479 w 1890036"/>
                <a:gd name="connsiteY485" fmla="*/ 74643 h 136362"/>
                <a:gd name="connsiteX486" fmla="*/ 159290 w 1890036"/>
                <a:gd name="connsiteY486" fmla="*/ 71136 h 136362"/>
                <a:gd name="connsiteX487" fmla="*/ 56100 w 1890036"/>
                <a:gd name="connsiteY487" fmla="*/ 65935 h 136362"/>
                <a:gd name="connsiteX488" fmla="*/ 31340 w 1890036"/>
                <a:gd name="connsiteY488" fmla="*/ 92519 h 136362"/>
                <a:gd name="connsiteX489" fmla="*/ 19519 w 1890036"/>
                <a:gd name="connsiteY489" fmla="*/ 92099 h 136362"/>
                <a:gd name="connsiteX490" fmla="*/ 19519 w 1890036"/>
                <a:gd name="connsiteY490" fmla="*/ 19098 h 136362"/>
                <a:gd name="connsiteX491" fmla="*/ 31340 w 1890036"/>
                <a:gd name="connsiteY491" fmla="*/ 18677 h 136362"/>
                <a:gd name="connsiteX492" fmla="*/ 56100 w 1890036"/>
                <a:gd name="connsiteY492" fmla="*/ 45261 h 136362"/>
                <a:gd name="connsiteX493" fmla="*/ 56100 w 1890036"/>
                <a:gd name="connsiteY493" fmla="*/ 65935 h 136362"/>
                <a:gd name="connsiteX494" fmla="*/ 75488 w 1890036"/>
                <a:gd name="connsiteY494" fmla="*/ 65935 h 136362"/>
                <a:gd name="connsiteX495" fmla="*/ 75488 w 1890036"/>
                <a:gd name="connsiteY495" fmla="*/ 45261 h 136362"/>
                <a:gd name="connsiteX496" fmla="*/ 31340 w 1890036"/>
                <a:gd name="connsiteY496" fmla="*/ 2246 h 136362"/>
                <a:gd name="connsiteX497" fmla="*/ 3652 w 1890036"/>
                <a:gd name="connsiteY497" fmla="*/ 3927 h 136362"/>
                <a:gd name="connsiteX498" fmla="*/ 0 w 1890036"/>
                <a:gd name="connsiteY498" fmla="*/ 8288 h 136362"/>
                <a:gd name="connsiteX499" fmla="*/ 0 w 1890036"/>
                <a:gd name="connsiteY499" fmla="*/ 102909 h 136362"/>
                <a:gd name="connsiteX500" fmla="*/ 3652 w 1890036"/>
                <a:gd name="connsiteY500" fmla="*/ 107269 h 136362"/>
                <a:gd name="connsiteX501" fmla="*/ 31340 w 1890036"/>
                <a:gd name="connsiteY501" fmla="*/ 108951 h 136362"/>
                <a:gd name="connsiteX502" fmla="*/ 75488 w 1890036"/>
                <a:gd name="connsiteY502" fmla="*/ 65935 h 13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Lst>
              <a:rect l="l" t="t" r="r" b="b"/>
              <a:pathLst>
                <a:path w="1890036" h="136362">
                  <a:moveTo>
                    <a:pt x="1871359" y="61443"/>
                  </a:moveTo>
                  <a:lnTo>
                    <a:pt x="1841529" y="61443"/>
                  </a:lnTo>
                  <a:lnTo>
                    <a:pt x="1841529" y="60878"/>
                  </a:lnTo>
                  <a:cubicBezTo>
                    <a:pt x="1841529" y="49767"/>
                    <a:pt x="1847860" y="43567"/>
                    <a:pt x="1856582" y="43567"/>
                  </a:cubicBezTo>
                  <a:cubicBezTo>
                    <a:pt x="1865304" y="43567"/>
                    <a:pt x="1871359" y="49898"/>
                    <a:pt x="1871359" y="60878"/>
                  </a:cubicBezTo>
                  <a:lnTo>
                    <a:pt x="1871359" y="61443"/>
                  </a:lnTo>
                  <a:close/>
                  <a:moveTo>
                    <a:pt x="1890037" y="71136"/>
                  </a:moveTo>
                  <a:lnTo>
                    <a:pt x="1890037" y="63269"/>
                  </a:lnTo>
                  <a:cubicBezTo>
                    <a:pt x="1890037" y="42306"/>
                    <a:pt x="1878242" y="27556"/>
                    <a:pt x="1856582" y="27556"/>
                  </a:cubicBezTo>
                  <a:cubicBezTo>
                    <a:pt x="1835066" y="27556"/>
                    <a:pt x="1822838" y="41321"/>
                    <a:pt x="1822838" y="63269"/>
                  </a:cubicBezTo>
                  <a:lnTo>
                    <a:pt x="1822838" y="73658"/>
                  </a:lnTo>
                  <a:cubicBezTo>
                    <a:pt x="1822838" y="101359"/>
                    <a:pt x="1842790" y="108951"/>
                    <a:pt x="1856858" y="108951"/>
                  </a:cubicBezTo>
                  <a:cubicBezTo>
                    <a:pt x="1869520" y="108951"/>
                    <a:pt x="1875010" y="108241"/>
                    <a:pt x="1884139" y="106560"/>
                  </a:cubicBezTo>
                  <a:cubicBezTo>
                    <a:pt x="1886661" y="106140"/>
                    <a:pt x="1887082" y="105155"/>
                    <a:pt x="1887082" y="102909"/>
                  </a:cubicBezTo>
                  <a:lnTo>
                    <a:pt x="1887082" y="93636"/>
                  </a:lnTo>
                  <a:cubicBezTo>
                    <a:pt x="1887082" y="92230"/>
                    <a:pt x="1885965" y="91534"/>
                    <a:pt x="1884560" y="91534"/>
                  </a:cubicBezTo>
                  <a:lnTo>
                    <a:pt x="1884139" y="91534"/>
                  </a:lnTo>
                  <a:cubicBezTo>
                    <a:pt x="1878242" y="92099"/>
                    <a:pt x="1868535" y="92940"/>
                    <a:pt x="1858263" y="92940"/>
                  </a:cubicBezTo>
                  <a:cubicBezTo>
                    <a:pt x="1844760" y="92940"/>
                    <a:pt x="1841384" y="83233"/>
                    <a:pt x="1841384" y="75064"/>
                  </a:cubicBezTo>
                  <a:lnTo>
                    <a:pt x="1841384" y="74643"/>
                  </a:lnTo>
                  <a:lnTo>
                    <a:pt x="1887226" y="74643"/>
                  </a:lnTo>
                  <a:cubicBezTo>
                    <a:pt x="1889196" y="74643"/>
                    <a:pt x="1890037" y="73382"/>
                    <a:pt x="1890037" y="71136"/>
                  </a:cubicBezTo>
                  <a:moveTo>
                    <a:pt x="1789934" y="114310"/>
                  </a:moveTo>
                  <a:cubicBezTo>
                    <a:pt x="1789934" y="119366"/>
                    <a:pt x="1787544" y="122322"/>
                    <a:pt x="1774041" y="122322"/>
                  </a:cubicBezTo>
                  <a:cubicBezTo>
                    <a:pt x="1760814" y="122322"/>
                    <a:pt x="1757293" y="118815"/>
                    <a:pt x="1757293" y="113036"/>
                  </a:cubicBezTo>
                  <a:lnTo>
                    <a:pt x="1757293" y="111775"/>
                  </a:lnTo>
                  <a:cubicBezTo>
                    <a:pt x="1757293" y="106705"/>
                    <a:pt x="1758712" y="104879"/>
                    <a:pt x="1760814" y="101924"/>
                  </a:cubicBezTo>
                  <a:lnTo>
                    <a:pt x="1773331" y="104879"/>
                  </a:lnTo>
                  <a:cubicBezTo>
                    <a:pt x="1788108" y="108399"/>
                    <a:pt x="1789934" y="110225"/>
                    <a:pt x="1789934" y="113324"/>
                  </a:cubicBezTo>
                  <a:lnTo>
                    <a:pt x="1789934" y="114310"/>
                  </a:lnTo>
                  <a:close/>
                  <a:moveTo>
                    <a:pt x="1788397" y="55808"/>
                  </a:moveTo>
                  <a:cubicBezTo>
                    <a:pt x="1788397" y="62849"/>
                    <a:pt x="1785022" y="66920"/>
                    <a:pt x="1773344" y="66920"/>
                  </a:cubicBezTo>
                  <a:cubicBezTo>
                    <a:pt x="1760249" y="66920"/>
                    <a:pt x="1758147" y="61010"/>
                    <a:pt x="1758147" y="55808"/>
                  </a:cubicBezTo>
                  <a:lnTo>
                    <a:pt x="1758147" y="54679"/>
                  </a:lnTo>
                  <a:cubicBezTo>
                    <a:pt x="1758147" y="48072"/>
                    <a:pt x="1761378" y="42727"/>
                    <a:pt x="1773331" y="42727"/>
                  </a:cubicBezTo>
                  <a:cubicBezTo>
                    <a:pt x="1785442" y="42727"/>
                    <a:pt x="1788397" y="47928"/>
                    <a:pt x="1788397" y="54679"/>
                  </a:cubicBezTo>
                  <a:lnTo>
                    <a:pt x="1788397" y="55808"/>
                  </a:lnTo>
                  <a:close/>
                  <a:moveTo>
                    <a:pt x="1810031" y="38235"/>
                  </a:moveTo>
                  <a:lnTo>
                    <a:pt x="1810031" y="32337"/>
                  </a:lnTo>
                  <a:cubicBezTo>
                    <a:pt x="1810031" y="30222"/>
                    <a:pt x="1808336" y="28541"/>
                    <a:pt x="1806235" y="28541"/>
                  </a:cubicBezTo>
                  <a:lnTo>
                    <a:pt x="1773331" y="28541"/>
                  </a:lnTo>
                  <a:cubicBezTo>
                    <a:pt x="1749005" y="28541"/>
                    <a:pt x="1739876" y="40336"/>
                    <a:pt x="1739876" y="54403"/>
                  </a:cubicBezTo>
                  <a:lnTo>
                    <a:pt x="1739876" y="55388"/>
                  </a:lnTo>
                  <a:cubicBezTo>
                    <a:pt x="1739876" y="62428"/>
                    <a:pt x="1741426" y="67485"/>
                    <a:pt x="1745642" y="71846"/>
                  </a:cubicBezTo>
                  <a:cubicBezTo>
                    <a:pt x="1741846" y="74512"/>
                    <a:pt x="1740021" y="78860"/>
                    <a:pt x="1740021" y="83220"/>
                  </a:cubicBezTo>
                  <a:lnTo>
                    <a:pt x="1740021" y="83365"/>
                  </a:lnTo>
                  <a:cubicBezTo>
                    <a:pt x="1740021" y="88421"/>
                    <a:pt x="1742411" y="93347"/>
                    <a:pt x="1746339" y="96302"/>
                  </a:cubicBezTo>
                  <a:cubicBezTo>
                    <a:pt x="1741846" y="100387"/>
                    <a:pt x="1739180" y="106009"/>
                    <a:pt x="1739180" y="111775"/>
                  </a:cubicBezTo>
                  <a:lnTo>
                    <a:pt x="1739180" y="113036"/>
                  </a:lnTo>
                  <a:cubicBezTo>
                    <a:pt x="1739180" y="127799"/>
                    <a:pt x="1751264" y="136362"/>
                    <a:pt x="1774041" y="136362"/>
                  </a:cubicBezTo>
                  <a:cubicBezTo>
                    <a:pt x="1797947" y="136362"/>
                    <a:pt x="1808481" y="128639"/>
                    <a:pt x="1808481" y="114310"/>
                  </a:cubicBezTo>
                  <a:lnTo>
                    <a:pt x="1808481" y="113324"/>
                  </a:lnTo>
                  <a:cubicBezTo>
                    <a:pt x="1808481" y="98272"/>
                    <a:pt x="1796121" y="95317"/>
                    <a:pt x="1776996" y="90812"/>
                  </a:cubicBezTo>
                  <a:lnTo>
                    <a:pt x="1760393" y="86872"/>
                  </a:lnTo>
                  <a:cubicBezTo>
                    <a:pt x="1757162" y="86175"/>
                    <a:pt x="1755612" y="85046"/>
                    <a:pt x="1755612" y="82235"/>
                  </a:cubicBezTo>
                  <a:cubicBezTo>
                    <a:pt x="1755612" y="80974"/>
                    <a:pt x="1756321" y="79700"/>
                    <a:pt x="1758003" y="78584"/>
                  </a:cubicBezTo>
                  <a:cubicBezTo>
                    <a:pt x="1760814" y="79700"/>
                    <a:pt x="1765884" y="80974"/>
                    <a:pt x="1773344" y="80974"/>
                  </a:cubicBezTo>
                  <a:cubicBezTo>
                    <a:pt x="1794571" y="80974"/>
                    <a:pt x="1806655" y="72962"/>
                    <a:pt x="1806655" y="55388"/>
                  </a:cubicBezTo>
                  <a:lnTo>
                    <a:pt x="1806655" y="54403"/>
                  </a:lnTo>
                  <a:cubicBezTo>
                    <a:pt x="1806655" y="49478"/>
                    <a:pt x="1805394" y="46378"/>
                    <a:pt x="1803148" y="43147"/>
                  </a:cubicBezTo>
                  <a:lnTo>
                    <a:pt x="1807785" y="41321"/>
                  </a:lnTo>
                  <a:cubicBezTo>
                    <a:pt x="1809466" y="40612"/>
                    <a:pt x="1810031" y="40336"/>
                    <a:pt x="1810031" y="38235"/>
                  </a:cubicBezTo>
                  <a:moveTo>
                    <a:pt x="1702060" y="92795"/>
                  </a:moveTo>
                  <a:cubicBezTo>
                    <a:pt x="1699380" y="93360"/>
                    <a:pt x="1693614" y="93780"/>
                    <a:pt x="1688544" y="93780"/>
                  </a:cubicBezTo>
                  <a:cubicBezTo>
                    <a:pt x="1676447" y="93780"/>
                    <a:pt x="1673491" y="85204"/>
                    <a:pt x="1673491" y="73671"/>
                  </a:cubicBezTo>
                  <a:lnTo>
                    <a:pt x="1673491" y="62835"/>
                  </a:lnTo>
                  <a:cubicBezTo>
                    <a:pt x="1673491" y="51303"/>
                    <a:pt x="1676447" y="42727"/>
                    <a:pt x="1688544" y="42727"/>
                  </a:cubicBezTo>
                  <a:cubicBezTo>
                    <a:pt x="1691920" y="42727"/>
                    <a:pt x="1698120" y="43147"/>
                    <a:pt x="1702060" y="43712"/>
                  </a:cubicBezTo>
                  <a:lnTo>
                    <a:pt x="1702060" y="92795"/>
                  </a:lnTo>
                  <a:close/>
                  <a:moveTo>
                    <a:pt x="1720594" y="101503"/>
                  </a:moveTo>
                  <a:lnTo>
                    <a:pt x="1720594" y="3651"/>
                  </a:lnTo>
                  <a:cubicBezTo>
                    <a:pt x="1720594" y="2102"/>
                    <a:pt x="1719333" y="841"/>
                    <a:pt x="1717796" y="841"/>
                  </a:cubicBezTo>
                  <a:lnTo>
                    <a:pt x="1704871" y="841"/>
                  </a:lnTo>
                  <a:cubicBezTo>
                    <a:pt x="1703321" y="841"/>
                    <a:pt x="1702060" y="2102"/>
                    <a:pt x="1702060" y="3651"/>
                  </a:cubicBezTo>
                  <a:lnTo>
                    <a:pt x="1702060" y="28541"/>
                  </a:lnTo>
                  <a:cubicBezTo>
                    <a:pt x="1696845" y="27832"/>
                    <a:pt x="1691920" y="27556"/>
                    <a:pt x="1688544" y="27556"/>
                  </a:cubicBezTo>
                  <a:cubicBezTo>
                    <a:pt x="1665912" y="27556"/>
                    <a:pt x="1654944" y="40901"/>
                    <a:pt x="1654944" y="62835"/>
                  </a:cubicBezTo>
                  <a:lnTo>
                    <a:pt x="1654944" y="73671"/>
                  </a:lnTo>
                  <a:cubicBezTo>
                    <a:pt x="1654944" y="95606"/>
                    <a:pt x="1665912" y="108951"/>
                    <a:pt x="1688544" y="108951"/>
                  </a:cubicBezTo>
                  <a:cubicBezTo>
                    <a:pt x="1697555" y="108951"/>
                    <a:pt x="1708102" y="107545"/>
                    <a:pt x="1716811" y="105299"/>
                  </a:cubicBezTo>
                  <a:cubicBezTo>
                    <a:pt x="1720042" y="104459"/>
                    <a:pt x="1720594" y="103618"/>
                    <a:pt x="1720594" y="101503"/>
                  </a:cubicBezTo>
                  <a:moveTo>
                    <a:pt x="1621069" y="61443"/>
                  </a:moveTo>
                  <a:lnTo>
                    <a:pt x="1591239" y="61443"/>
                  </a:lnTo>
                  <a:lnTo>
                    <a:pt x="1591239" y="60878"/>
                  </a:lnTo>
                  <a:cubicBezTo>
                    <a:pt x="1591239" y="49767"/>
                    <a:pt x="1597570" y="43567"/>
                    <a:pt x="1606292" y="43567"/>
                  </a:cubicBezTo>
                  <a:cubicBezTo>
                    <a:pt x="1615014" y="43567"/>
                    <a:pt x="1621069" y="49898"/>
                    <a:pt x="1621069" y="60878"/>
                  </a:cubicBezTo>
                  <a:lnTo>
                    <a:pt x="1621069" y="61443"/>
                  </a:lnTo>
                  <a:close/>
                  <a:moveTo>
                    <a:pt x="1639747" y="71136"/>
                  </a:moveTo>
                  <a:lnTo>
                    <a:pt x="1639747" y="63269"/>
                  </a:lnTo>
                  <a:cubicBezTo>
                    <a:pt x="1639747" y="42306"/>
                    <a:pt x="1627952" y="27556"/>
                    <a:pt x="1606292" y="27556"/>
                  </a:cubicBezTo>
                  <a:cubicBezTo>
                    <a:pt x="1584776" y="27556"/>
                    <a:pt x="1572548" y="41321"/>
                    <a:pt x="1572548" y="63269"/>
                  </a:cubicBezTo>
                  <a:lnTo>
                    <a:pt x="1572548" y="73658"/>
                  </a:lnTo>
                  <a:cubicBezTo>
                    <a:pt x="1572548" y="101359"/>
                    <a:pt x="1592500" y="108951"/>
                    <a:pt x="1606568" y="108951"/>
                  </a:cubicBezTo>
                  <a:cubicBezTo>
                    <a:pt x="1619230" y="108951"/>
                    <a:pt x="1624720" y="108241"/>
                    <a:pt x="1633849" y="106560"/>
                  </a:cubicBezTo>
                  <a:cubicBezTo>
                    <a:pt x="1636371" y="106140"/>
                    <a:pt x="1636792" y="105155"/>
                    <a:pt x="1636792" y="102909"/>
                  </a:cubicBezTo>
                  <a:lnTo>
                    <a:pt x="1636792" y="93636"/>
                  </a:lnTo>
                  <a:cubicBezTo>
                    <a:pt x="1636792" y="92230"/>
                    <a:pt x="1635675" y="91534"/>
                    <a:pt x="1634270" y="91534"/>
                  </a:cubicBezTo>
                  <a:lnTo>
                    <a:pt x="1633849" y="91534"/>
                  </a:lnTo>
                  <a:cubicBezTo>
                    <a:pt x="1627952" y="92099"/>
                    <a:pt x="1618245" y="92940"/>
                    <a:pt x="1607973" y="92940"/>
                  </a:cubicBezTo>
                  <a:cubicBezTo>
                    <a:pt x="1594470" y="92940"/>
                    <a:pt x="1591094" y="83233"/>
                    <a:pt x="1591094" y="75064"/>
                  </a:cubicBezTo>
                  <a:lnTo>
                    <a:pt x="1591094" y="74643"/>
                  </a:lnTo>
                  <a:lnTo>
                    <a:pt x="1636936" y="74643"/>
                  </a:lnTo>
                  <a:cubicBezTo>
                    <a:pt x="1638906" y="74643"/>
                    <a:pt x="1639747" y="73382"/>
                    <a:pt x="1639747" y="71136"/>
                  </a:cubicBezTo>
                  <a:moveTo>
                    <a:pt x="1553830" y="104879"/>
                  </a:moveTo>
                  <a:lnTo>
                    <a:pt x="1553830" y="3651"/>
                  </a:lnTo>
                  <a:cubicBezTo>
                    <a:pt x="1553830" y="2102"/>
                    <a:pt x="1552714" y="841"/>
                    <a:pt x="1551164" y="841"/>
                  </a:cubicBezTo>
                  <a:lnTo>
                    <a:pt x="1538107" y="841"/>
                  </a:lnTo>
                  <a:cubicBezTo>
                    <a:pt x="1536557" y="841"/>
                    <a:pt x="1535296" y="2102"/>
                    <a:pt x="1535296" y="3651"/>
                  </a:cubicBezTo>
                  <a:lnTo>
                    <a:pt x="1535296" y="104879"/>
                  </a:lnTo>
                  <a:cubicBezTo>
                    <a:pt x="1535296" y="106416"/>
                    <a:pt x="1536557" y="107821"/>
                    <a:pt x="1538107" y="107821"/>
                  </a:cubicBezTo>
                  <a:lnTo>
                    <a:pt x="1551164" y="107821"/>
                  </a:lnTo>
                  <a:cubicBezTo>
                    <a:pt x="1552714" y="107821"/>
                    <a:pt x="1553830" y="106416"/>
                    <a:pt x="1553830" y="104879"/>
                  </a:cubicBezTo>
                  <a:moveTo>
                    <a:pt x="1519679" y="31352"/>
                  </a:moveTo>
                  <a:cubicBezTo>
                    <a:pt x="1519679" y="29802"/>
                    <a:pt x="1518418" y="28541"/>
                    <a:pt x="1516868" y="28541"/>
                  </a:cubicBezTo>
                  <a:lnTo>
                    <a:pt x="1503220" y="28541"/>
                  </a:lnTo>
                  <a:cubicBezTo>
                    <a:pt x="1501815" y="28541"/>
                    <a:pt x="1500830" y="29802"/>
                    <a:pt x="1500698" y="31076"/>
                  </a:cubicBezTo>
                  <a:lnTo>
                    <a:pt x="1491832" y="90536"/>
                  </a:lnTo>
                  <a:cubicBezTo>
                    <a:pt x="1491701" y="91797"/>
                    <a:pt x="1491412" y="92506"/>
                    <a:pt x="1491136" y="92506"/>
                  </a:cubicBezTo>
                  <a:cubicBezTo>
                    <a:pt x="1490847" y="92506"/>
                    <a:pt x="1490427" y="91942"/>
                    <a:pt x="1490151" y="90536"/>
                  </a:cubicBezTo>
                  <a:lnTo>
                    <a:pt x="1478474" y="43304"/>
                  </a:lnTo>
                  <a:cubicBezTo>
                    <a:pt x="1477068" y="37814"/>
                    <a:pt x="1475387" y="37249"/>
                    <a:pt x="1470606" y="37249"/>
                  </a:cubicBezTo>
                  <a:lnTo>
                    <a:pt x="1460754" y="37249"/>
                  </a:lnTo>
                  <a:cubicBezTo>
                    <a:pt x="1455973" y="37249"/>
                    <a:pt x="1454292" y="37814"/>
                    <a:pt x="1452887" y="43304"/>
                  </a:cubicBezTo>
                  <a:lnTo>
                    <a:pt x="1441209" y="90536"/>
                  </a:lnTo>
                  <a:cubicBezTo>
                    <a:pt x="1440934" y="91942"/>
                    <a:pt x="1440513" y="92506"/>
                    <a:pt x="1440224" y="92506"/>
                  </a:cubicBezTo>
                  <a:cubicBezTo>
                    <a:pt x="1439948" y="92506"/>
                    <a:pt x="1439673" y="91797"/>
                    <a:pt x="1439528" y="90536"/>
                  </a:cubicBezTo>
                  <a:lnTo>
                    <a:pt x="1430662" y="31076"/>
                  </a:lnTo>
                  <a:cubicBezTo>
                    <a:pt x="1430531" y="29802"/>
                    <a:pt x="1429545" y="28541"/>
                    <a:pt x="1428140" y="28541"/>
                  </a:cubicBezTo>
                  <a:lnTo>
                    <a:pt x="1414493" y="28541"/>
                  </a:lnTo>
                  <a:cubicBezTo>
                    <a:pt x="1412956" y="28541"/>
                    <a:pt x="1411682" y="29802"/>
                    <a:pt x="1411682" y="31352"/>
                  </a:cubicBezTo>
                  <a:lnTo>
                    <a:pt x="1411682" y="31772"/>
                  </a:lnTo>
                  <a:lnTo>
                    <a:pt x="1424475" y="96434"/>
                  </a:lnTo>
                  <a:cubicBezTo>
                    <a:pt x="1426170" y="104879"/>
                    <a:pt x="1428416" y="108241"/>
                    <a:pt x="1436993" y="108241"/>
                  </a:cubicBezTo>
                  <a:lnTo>
                    <a:pt x="1440789" y="108241"/>
                  </a:lnTo>
                  <a:cubicBezTo>
                    <a:pt x="1448381" y="108241"/>
                    <a:pt x="1452322" y="104590"/>
                    <a:pt x="1454148" y="97287"/>
                  </a:cubicBezTo>
                  <a:lnTo>
                    <a:pt x="1465260" y="54259"/>
                  </a:lnTo>
                  <a:cubicBezTo>
                    <a:pt x="1465404" y="53707"/>
                    <a:pt x="1465404" y="53562"/>
                    <a:pt x="1465680" y="53562"/>
                  </a:cubicBezTo>
                  <a:cubicBezTo>
                    <a:pt x="1465956" y="53562"/>
                    <a:pt x="1465956" y="53707"/>
                    <a:pt x="1466100" y="54259"/>
                  </a:cubicBezTo>
                  <a:lnTo>
                    <a:pt x="1477213" y="97287"/>
                  </a:lnTo>
                  <a:cubicBezTo>
                    <a:pt x="1479039" y="104590"/>
                    <a:pt x="1482979" y="108241"/>
                    <a:pt x="1490571" y="108241"/>
                  </a:cubicBezTo>
                  <a:lnTo>
                    <a:pt x="1494367" y="108241"/>
                  </a:lnTo>
                  <a:cubicBezTo>
                    <a:pt x="1502945" y="108241"/>
                    <a:pt x="1505191" y="104879"/>
                    <a:pt x="1506885" y="96434"/>
                  </a:cubicBezTo>
                  <a:lnTo>
                    <a:pt x="1519679" y="31772"/>
                  </a:lnTo>
                  <a:lnTo>
                    <a:pt x="1519679" y="31352"/>
                  </a:lnTo>
                  <a:close/>
                  <a:moveTo>
                    <a:pt x="1382889" y="73947"/>
                  </a:moveTo>
                  <a:cubicBezTo>
                    <a:pt x="1382889" y="85479"/>
                    <a:pt x="1377688" y="92940"/>
                    <a:pt x="1367837" y="92940"/>
                  </a:cubicBezTo>
                  <a:cubicBezTo>
                    <a:pt x="1357985" y="92940"/>
                    <a:pt x="1352784" y="85479"/>
                    <a:pt x="1352784" y="73947"/>
                  </a:cubicBezTo>
                  <a:lnTo>
                    <a:pt x="1352784" y="62560"/>
                  </a:lnTo>
                  <a:cubicBezTo>
                    <a:pt x="1352784" y="51028"/>
                    <a:pt x="1357985" y="43567"/>
                    <a:pt x="1367837" y="43567"/>
                  </a:cubicBezTo>
                  <a:cubicBezTo>
                    <a:pt x="1377688" y="43567"/>
                    <a:pt x="1382889" y="51028"/>
                    <a:pt x="1382889" y="62560"/>
                  </a:cubicBezTo>
                  <a:lnTo>
                    <a:pt x="1382889" y="73947"/>
                  </a:lnTo>
                  <a:close/>
                  <a:moveTo>
                    <a:pt x="1401436" y="73947"/>
                  </a:moveTo>
                  <a:lnTo>
                    <a:pt x="1401436" y="62560"/>
                  </a:lnTo>
                  <a:cubicBezTo>
                    <a:pt x="1401436" y="42438"/>
                    <a:pt x="1389917" y="27556"/>
                    <a:pt x="1367837" y="27556"/>
                  </a:cubicBezTo>
                  <a:cubicBezTo>
                    <a:pt x="1345756" y="27556"/>
                    <a:pt x="1334237" y="42438"/>
                    <a:pt x="1334237" y="62560"/>
                  </a:cubicBezTo>
                  <a:lnTo>
                    <a:pt x="1334237" y="73947"/>
                  </a:lnTo>
                  <a:cubicBezTo>
                    <a:pt x="1334237" y="94056"/>
                    <a:pt x="1345756" y="108951"/>
                    <a:pt x="1367837" y="108951"/>
                  </a:cubicBezTo>
                  <a:cubicBezTo>
                    <a:pt x="1389917" y="108951"/>
                    <a:pt x="1401436" y="94056"/>
                    <a:pt x="1401436" y="73947"/>
                  </a:cubicBezTo>
                  <a:moveTo>
                    <a:pt x="1316215" y="104866"/>
                  </a:moveTo>
                  <a:lnTo>
                    <a:pt x="1316215" y="59040"/>
                  </a:lnTo>
                  <a:cubicBezTo>
                    <a:pt x="1316215" y="41177"/>
                    <a:pt x="1312148" y="27556"/>
                    <a:pt x="1291919" y="27556"/>
                  </a:cubicBezTo>
                  <a:cubicBezTo>
                    <a:pt x="1282633" y="27556"/>
                    <a:pt x="1277274" y="29106"/>
                    <a:pt x="1269117" y="34294"/>
                  </a:cubicBezTo>
                  <a:lnTo>
                    <a:pt x="1269117" y="31352"/>
                  </a:lnTo>
                  <a:cubicBezTo>
                    <a:pt x="1269117" y="29802"/>
                    <a:pt x="1267856" y="28541"/>
                    <a:pt x="1266306" y="28541"/>
                  </a:cubicBezTo>
                  <a:lnTo>
                    <a:pt x="1254090" y="28541"/>
                  </a:lnTo>
                  <a:cubicBezTo>
                    <a:pt x="1252540" y="28541"/>
                    <a:pt x="1251279" y="29802"/>
                    <a:pt x="1251279" y="31352"/>
                  </a:cubicBezTo>
                  <a:lnTo>
                    <a:pt x="1251279" y="104879"/>
                  </a:lnTo>
                  <a:cubicBezTo>
                    <a:pt x="1251279" y="106416"/>
                    <a:pt x="1252540" y="107821"/>
                    <a:pt x="1254090" y="107821"/>
                  </a:cubicBezTo>
                  <a:lnTo>
                    <a:pt x="1267015" y="107821"/>
                  </a:lnTo>
                  <a:cubicBezTo>
                    <a:pt x="1268565" y="107821"/>
                    <a:pt x="1269826" y="106416"/>
                    <a:pt x="1269826" y="104879"/>
                  </a:cubicBezTo>
                  <a:lnTo>
                    <a:pt x="1269826" y="48361"/>
                  </a:lnTo>
                  <a:cubicBezTo>
                    <a:pt x="1275737" y="45248"/>
                    <a:pt x="1280938" y="43291"/>
                    <a:pt x="1285720" y="43291"/>
                  </a:cubicBezTo>
                  <a:cubicBezTo>
                    <a:pt x="1296556" y="43291"/>
                    <a:pt x="1297686" y="46798"/>
                    <a:pt x="1297686" y="59040"/>
                  </a:cubicBezTo>
                  <a:lnTo>
                    <a:pt x="1297686" y="104866"/>
                  </a:lnTo>
                  <a:cubicBezTo>
                    <a:pt x="1297686" y="106416"/>
                    <a:pt x="1298947" y="107821"/>
                    <a:pt x="1300497" y="107821"/>
                  </a:cubicBezTo>
                  <a:lnTo>
                    <a:pt x="1313422" y="107821"/>
                  </a:lnTo>
                  <a:cubicBezTo>
                    <a:pt x="1314955" y="107821"/>
                    <a:pt x="1316215" y="106416"/>
                    <a:pt x="1316215" y="104866"/>
                  </a:cubicBezTo>
                  <a:moveTo>
                    <a:pt x="1236082" y="106560"/>
                  </a:moveTo>
                  <a:cubicBezTo>
                    <a:pt x="1236082" y="106140"/>
                    <a:pt x="1235793" y="105575"/>
                    <a:pt x="1235373" y="104879"/>
                  </a:cubicBezTo>
                  <a:lnTo>
                    <a:pt x="1199093" y="53983"/>
                  </a:lnTo>
                  <a:lnTo>
                    <a:pt x="1235097" y="7447"/>
                  </a:lnTo>
                  <a:cubicBezTo>
                    <a:pt x="1235662" y="6751"/>
                    <a:pt x="1236082" y="5897"/>
                    <a:pt x="1236082" y="5201"/>
                  </a:cubicBezTo>
                  <a:cubicBezTo>
                    <a:pt x="1236082" y="4216"/>
                    <a:pt x="1235228" y="3507"/>
                    <a:pt x="1233402" y="3507"/>
                  </a:cubicBezTo>
                  <a:lnTo>
                    <a:pt x="1217377" y="3507"/>
                  </a:lnTo>
                  <a:cubicBezTo>
                    <a:pt x="1215828" y="3507"/>
                    <a:pt x="1214842" y="3651"/>
                    <a:pt x="1214146" y="4636"/>
                  </a:cubicBezTo>
                  <a:lnTo>
                    <a:pt x="1179693" y="50883"/>
                  </a:lnTo>
                  <a:lnTo>
                    <a:pt x="1179693" y="6186"/>
                  </a:lnTo>
                  <a:cubicBezTo>
                    <a:pt x="1179693" y="4636"/>
                    <a:pt x="1178432" y="3507"/>
                    <a:pt x="1176882" y="3507"/>
                  </a:cubicBezTo>
                  <a:lnTo>
                    <a:pt x="1162972" y="3507"/>
                  </a:lnTo>
                  <a:cubicBezTo>
                    <a:pt x="1161422" y="3507"/>
                    <a:pt x="1160161" y="4636"/>
                    <a:pt x="1160161" y="6186"/>
                  </a:cubicBezTo>
                  <a:lnTo>
                    <a:pt x="1160161" y="105010"/>
                  </a:lnTo>
                  <a:cubicBezTo>
                    <a:pt x="1160161" y="106560"/>
                    <a:pt x="1161422" y="107821"/>
                    <a:pt x="1162972" y="107821"/>
                  </a:cubicBezTo>
                  <a:lnTo>
                    <a:pt x="1176882" y="107821"/>
                  </a:lnTo>
                  <a:cubicBezTo>
                    <a:pt x="1178432" y="107821"/>
                    <a:pt x="1179693" y="106560"/>
                    <a:pt x="1179693" y="105010"/>
                  </a:cubicBezTo>
                  <a:lnTo>
                    <a:pt x="1179693" y="58343"/>
                  </a:lnTo>
                  <a:lnTo>
                    <a:pt x="1211887" y="106284"/>
                  </a:lnTo>
                  <a:cubicBezTo>
                    <a:pt x="1212596" y="107401"/>
                    <a:pt x="1213437" y="107821"/>
                    <a:pt x="1215131" y="107821"/>
                  </a:cubicBezTo>
                  <a:lnTo>
                    <a:pt x="1233967" y="107821"/>
                  </a:lnTo>
                  <a:cubicBezTo>
                    <a:pt x="1235373" y="107821"/>
                    <a:pt x="1236082" y="107401"/>
                    <a:pt x="1236082" y="106560"/>
                  </a:cubicBezTo>
                  <a:moveTo>
                    <a:pt x="1084792" y="61443"/>
                  </a:moveTo>
                  <a:lnTo>
                    <a:pt x="1054975" y="61443"/>
                  </a:lnTo>
                  <a:lnTo>
                    <a:pt x="1054975" y="60878"/>
                  </a:lnTo>
                  <a:cubicBezTo>
                    <a:pt x="1054975" y="49767"/>
                    <a:pt x="1061306" y="43567"/>
                    <a:pt x="1070028" y="43567"/>
                  </a:cubicBezTo>
                  <a:cubicBezTo>
                    <a:pt x="1078749" y="43567"/>
                    <a:pt x="1084792" y="49898"/>
                    <a:pt x="1084792" y="60878"/>
                  </a:cubicBezTo>
                  <a:lnTo>
                    <a:pt x="1084792" y="61443"/>
                  </a:lnTo>
                  <a:close/>
                  <a:moveTo>
                    <a:pt x="1103483" y="71136"/>
                  </a:moveTo>
                  <a:lnTo>
                    <a:pt x="1103483" y="63269"/>
                  </a:lnTo>
                  <a:cubicBezTo>
                    <a:pt x="1103483" y="42306"/>
                    <a:pt x="1091674" y="27556"/>
                    <a:pt x="1070028" y="27556"/>
                  </a:cubicBezTo>
                  <a:cubicBezTo>
                    <a:pt x="1048512" y="27556"/>
                    <a:pt x="1036283" y="41321"/>
                    <a:pt x="1036283" y="63269"/>
                  </a:cubicBezTo>
                  <a:lnTo>
                    <a:pt x="1036283" y="73658"/>
                  </a:lnTo>
                  <a:cubicBezTo>
                    <a:pt x="1036283" y="101359"/>
                    <a:pt x="1056236" y="108951"/>
                    <a:pt x="1070303" y="108951"/>
                  </a:cubicBezTo>
                  <a:cubicBezTo>
                    <a:pt x="1082966" y="108951"/>
                    <a:pt x="1088443" y="108241"/>
                    <a:pt x="1097585" y="106560"/>
                  </a:cubicBezTo>
                  <a:cubicBezTo>
                    <a:pt x="1100107" y="106140"/>
                    <a:pt x="1100527" y="105155"/>
                    <a:pt x="1100527" y="102909"/>
                  </a:cubicBezTo>
                  <a:lnTo>
                    <a:pt x="1100527" y="93636"/>
                  </a:lnTo>
                  <a:cubicBezTo>
                    <a:pt x="1100527" y="92230"/>
                    <a:pt x="1099411" y="91534"/>
                    <a:pt x="1098005" y="91534"/>
                  </a:cubicBezTo>
                  <a:lnTo>
                    <a:pt x="1097585" y="91534"/>
                  </a:lnTo>
                  <a:cubicBezTo>
                    <a:pt x="1091674" y="92099"/>
                    <a:pt x="1081981" y="92940"/>
                    <a:pt x="1071709" y="92940"/>
                  </a:cubicBezTo>
                  <a:cubicBezTo>
                    <a:pt x="1058206" y="92940"/>
                    <a:pt x="1054830" y="83233"/>
                    <a:pt x="1054830" y="75064"/>
                  </a:cubicBezTo>
                  <a:lnTo>
                    <a:pt x="1054830" y="74643"/>
                  </a:lnTo>
                  <a:lnTo>
                    <a:pt x="1100672" y="74643"/>
                  </a:lnTo>
                  <a:cubicBezTo>
                    <a:pt x="1102642" y="74643"/>
                    <a:pt x="1103483" y="73382"/>
                    <a:pt x="1103483" y="71136"/>
                  </a:cubicBezTo>
                  <a:moveTo>
                    <a:pt x="1023897" y="105444"/>
                  </a:moveTo>
                  <a:lnTo>
                    <a:pt x="1023897" y="96591"/>
                  </a:lnTo>
                  <a:cubicBezTo>
                    <a:pt x="1023897" y="95186"/>
                    <a:pt x="1022767" y="94490"/>
                    <a:pt x="1020942" y="94490"/>
                  </a:cubicBezTo>
                  <a:lnTo>
                    <a:pt x="1013494" y="94490"/>
                  </a:lnTo>
                  <a:cubicBezTo>
                    <a:pt x="1008424" y="94490"/>
                    <a:pt x="1008003" y="93636"/>
                    <a:pt x="1008003" y="86609"/>
                  </a:cubicBezTo>
                  <a:lnTo>
                    <a:pt x="1008003" y="42438"/>
                  </a:lnTo>
                  <a:lnTo>
                    <a:pt x="1020653" y="42438"/>
                  </a:lnTo>
                  <a:cubicBezTo>
                    <a:pt x="1022203" y="42438"/>
                    <a:pt x="1023477" y="41177"/>
                    <a:pt x="1023477" y="39640"/>
                  </a:cubicBezTo>
                  <a:lnTo>
                    <a:pt x="1023477" y="31352"/>
                  </a:lnTo>
                  <a:cubicBezTo>
                    <a:pt x="1023477" y="29802"/>
                    <a:pt x="1022203" y="28541"/>
                    <a:pt x="1020653" y="28541"/>
                  </a:cubicBezTo>
                  <a:lnTo>
                    <a:pt x="1008003" y="28541"/>
                  </a:lnTo>
                  <a:lnTo>
                    <a:pt x="1008003" y="14054"/>
                  </a:lnTo>
                  <a:cubicBezTo>
                    <a:pt x="1008003" y="12649"/>
                    <a:pt x="1007018" y="11952"/>
                    <a:pt x="1005757" y="11952"/>
                  </a:cubicBezTo>
                  <a:lnTo>
                    <a:pt x="1005192" y="11952"/>
                  </a:lnTo>
                  <a:lnTo>
                    <a:pt x="992123" y="14198"/>
                  </a:lnTo>
                  <a:cubicBezTo>
                    <a:pt x="990586" y="14474"/>
                    <a:pt x="989325" y="15459"/>
                    <a:pt x="989325" y="17009"/>
                  </a:cubicBezTo>
                  <a:lnTo>
                    <a:pt x="989325" y="28541"/>
                  </a:lnTo>
                  <a:lnTo>
                    <a:pt x="976098" y="28541"/>
                  </a:lnTo>
                  <a:cubicBezTo>
                    <a:pt x="974561" y="28541"/>
                    <a:pt x="973287" y="29802"/>
                    <a:pt x="973287" y="31352"/>
                  </a:cubicBezTo>
                  <a:lnTo>
                    <a:pt x="973287" y="37670"/>
                  </a:lnTo>
                  <a:cubicBezTo>
                    <a:pt x="973287" y="39206"/>
                    <a:pt x="974561" y="40192"/>
                    <a:pt x="976098" y="40481"/>
                  </a:cubicBezTo>
                  <a:lnTo>
                    <a:pt x="989325" y="42438"/>
                  </a:lnTo>
                  <a:lnTo>
                    <a:pt x="989325" y="86609"/>
                  </a:lnTo>
                  <a:cubicBezTo>
                    <a:pt x="989325" y="105444"/>
                    <a:pt x="995788" y="108951"/>
                    <a:pt x="1011655" y="108951"/>
                  </a:cubicBezTo>
                  <a:cubicBezTo>
                    <a:pt x="1014755" y="108951"/>
                    <a:pt x="1017842" y="108530"/>
                    <a:pt x="1021217" y="107966"/>
                  </a:cubicBezTo>
                  <a:cubicBezTo>
                    <a:pt x="1023043" y="107690"/>
                    <a:pt x="1023897" y="106849"/>
                    <a:pt x="1023897" y="105444"/>
                  </a:cubicBezTo>
                  <a:moveTo>
                    <a:pt x="944613" y="90247"/>
                  </a:moveTo>
                  <a:cubicBezTo>
                    <a:pt x="940541" y="92519"/>
                    <a:pt x="935327" y="94201"/>
                    <a:pt x="930270" y="94201"/>
                  </a:cubicBezTo>
                  <a:cubicBezTo>
                    <a:pt x="923229" y="94201"/>
                    <a:pt x="920129" y="92375"/>
                    <a:pt x="920129" y="85479"/>
                  </a:cubicBezTo>
                  <a:lnTo>
                    <a:pt x="920129" y="84915"/>
                  </a:lnTo>
                  <a:cubicBezTo>
                    <a:pt x="920129" y="77034"/>
                    <a:pt x="922940" y="72949"/>
                    <a:pt x="935747" y="72949"/>
                  </a:cubicBezTo>
                  <a:lnTo>
                    <a:pt x="944613" y="72949"/>
                  </a:lnTo>
                  <a:lnTo>
                    <a:pt x="944613" y="90247"/>
                  </a:lnTo>
                  <a:close/>
                  <a:moveTo>
                    <a:pt x="963160" y="105023"/>
                  </a:moveTo>
                  <a:lnTo>
                    <a:pt x="963160" y="54403"/>
                  </a:lnTo>
                  <a:cubicBezTo>
                    <a:pt x="963160" y="36409"/>
                    <a:pt x="952205" y="27556"/>
                    <a:pt x="932240" y="27556"/>
                  </a:cubicBezTo>
                  <a:cubicBezTo>
                    <a:pt x="922520" y="27556"/>
                    <a:pt x="914376" y="28686"/>
                    <a:pt x="908754" y="29802"/>
                  </a:cubicBezTo>
                  <a:cubicBezTo>
                    <a:pt x="906929" y="30222"/>
                    <a:pt x="906088" y="31208"/>
                    <a:pt x="906088" y="32757"/>
                  </a:cubicBezTo>
                  <a:lnTo>
                    <a:pt x="906088" y="41741"/>
                  </a:lnTo>
                  <a:cubicBezTo>
                    <a:pt x="906088" y="43712"/>
                    <a:pt x="907204" y="44132"/>
                    <a:pt x="908610" y="44132"/>
                  </a:cubicBezTo>
                  <a:lnTo>
                    <a:pt x="909319" y="44132"/>
                  </a:lnTo>
                  <a:cubicBezTo>
                    <a:pt x="913956" y="43567"/>
                    <a:pt x="923229" y="43002"/>
                    <a:pt x="932240" y="43002"/>
                  </a:cubicBezTo>
                  <a:cubicBezTo>
                    <a:pt x="940541" y="43002"/>
                    <a:pt x="944613" y="45261"/>
                    <a:pt x="944613" y="54403"/>
                  </a:cubicBezTo>
                  <a:lnTo>
                    <a:pt x="944613" y="60603"/>
                  </a:lnTo>
                  <a:lnTo>
                    <a:pt x="935747" y="60603"/>
                  </a:lnTo>
                  <a:cubicBezTo>
                    <a:pt x="911276" y="60603"/>
                    <a:pt x="901451" y="68877"/>
                    <a:pt x="901451" y="84915"/>
                  </a:cubicBezTo>
                  <a:lnTo>
                    <a:pt x="901451" y="85479"/>
                  </a:lnTo>
                  <a:cubicBezTo>
                    <a:pt x="901451" y="104459"/>
                    <a:pt x="914087" y="108951"/>
                    <a:pt x="925764" y="108951"/>
                  </a:cubicBezTo>
                  <a:cubicBezTo>
                    <a:pt x="932516" y="108951"/>
                    <a:pt x="939123" y="106705"/>
                    <a:pt x="945598" y="102764"/>
                  </a:cubicBezTo>
                  <a:lnTo>
                    <a:pt x="945598" y="105023"/>
                  </a:lnTo>
                  <a:cubicBezTo>
                    <a:pt x="945598" y="106560"/>
                    <a:pt x="946859" y="107821"/>
                    <a:pt x="948409" y="107821"/>
                  </a:cubicBezTo>
                  <a:lnTo>
                    <a:pt x="960349" y="107821"/>
                  </a:lnTo>
                  <a:cubicBezTo>
                    <a:pt x="961899" y="107821"/>
                    <a:pt x="963160" y="106560"/>
                    <a:pt x="963160" y="105010"/>
                  </a:cubicBezTo>
                  <a:lnTo>
                    <a:pt x="963160" y="105023"/>
                  </a:lnTo>
                  <a:close/>
                  <a:moveTo>
                    <a:pt x="867707" y="61443"/>
                  </a:moveTo>
                  <a:lnTo>
                    <a:pt x="837877" y="61443"/>
                  </a:lnTo>
                  <a:lnTo>
                    <a:pt x="837877" y="60878"/>
                  </a:lnTo>
                  <a:cubicBezTo>
                    <a:pt x="837877" y="49767"/>
                    <a:pt x="844208" y="43567"/>
                    <a:pt x="852930" y="43567"/>
                  </a:cubicBezTo>
                  <a:cubicBezTo>
                    <a:pt x="861652" y="43567"/>
                    <a:pt x="867707" y="49898"/>
                    <a:pt x="867707" y="60878"/>
                  </a:cubicBezTo>
                  <a:lnTo>
                    <a:pt x="867707" y="61443"/>
                  </a:lnTo>
                  <a:close/>
                  <a:moveTo>
                    <a:pt x="886385" y="71136"/>
                  </a:moveTo>
                  <a:lnTo>
                    <a:pt x="886385" y="63269"/>
                  </a:lnTo>
                  <a:cubicBezTo>
                    <a:pt x="886385" y="42306"/>
                    <a:pt x="874590" y="27556"/>
                    <a:pt x="852930" y="27556"/>
                  </a:cubicBezTo>
                  <a:cubicBezTo>
                    <a:pt x="831415" y="27556"/>
                    <a:pt x="819186" y="41321"/>
                    <a:pt x="819186" y="63269"/>
                  </a:cubicBezTo>
                  <a:lnTo>
                    <a:pt x="819186" y="73658"/>
                  </a:lnTo>
                  <a:cubicBezTo>
                    <a:pt x="819186" y="101359"/>
                    <a:pt x="839138" y="108951"/>
                    <a:pt x="853206" y="108951"/>
                  </a:cubicBezTo>
                  <a:cubicBezTo>
                    <a:pt x="865868" y="108951"/>
                    <a:pt x="871359" y="108241"/>
                    <a:pt x="880488" y="106560"/>
                  </a:cubicBezTo>
                  <a:cubicBezTo>
                    <a:pt x="883010" y="106140"/>
                    <a:pt x="883443" y="105155"/>
                    <a:pt x="883443" y="102909"/>
                  </a:cubicBezTo>
                  <a:lnTo>
                    <a:pt x="883443" y="93636"/>
                  </a:lnTo>
                  <a:cubicBezTo>
                    <a:pt x="883443" y="92230"/>
                    <a:pt x="882313" y="91534"/>
                    <a:pt x="880908" y="91534"/>
                  </a:cubicBezTo>
                  <a:lnTo>
                    <a:pt x="880488" y="91534"/>
                  </a:lnTo>
                  <a:cubicBezTo>
                    <a:pt x="874590" y="92099"/>
                    <a:pt x="864883" y="92940"/>
                    <a:pt x="854624" y="92940"/>
                  </a:cubicBezTo>
                  <a:cubicBezTo>
                    <a:pt x="841108" y="92940"/>
                    <a:pt x="837733" y="83233"/>
                    <a:pt x="837733" y="75064"/>
                  </a:cubicBezTo>
                  <a:lnTo>
                    <a:pt x="837733" y="74643"/>
                  </a:lnTo>
                  <a:lnTo>
                    <a:pt x="883574" y="74643"/>
                  </a:lnTo>
                  <a:cubicBezTo>
                    <a:pt x="885545" y="74643"/>
                    <a:pt x="886385" y="73382"/>
                    <a:pt x="886385" y="71136"/>
                  </a:cubicBezTo>
                  <a:moveTo>
                    <a:pt x="810175" y="40481"/>
                  </a:moveTo>
                  <a:lnTo>
                    <a:pt x="810175" y="30367"/>
                  </a:lnTo>
                  <a:cubicBezTo>
                    <a:pt x="810175" y="28817"/>
                    <a:pt x="808914" y="27556"/>
                    <a:pt x="807364" y="27556"/>
                  </a:cubicBezTo>
                  <a:cubicBezTo>
                    <a:pt x="801742" y="27556"/>
                    <a:pt x="794150" y="28962"/>
                    <a:pt x="787267" y="34294"/>
                  </a:cubicBezTo>
                  <a:lnTo>
                    <a:pt x="787267" y="31352"/>
                  </a:lnTo>
                  <a:cubicBezTo>
                    <a:pt x="787267" y="29802"/>
                    <a:pt x="785993" y="28541"/>
                    <a:pt x="784457" y="28541"/>
                  </a:cubicBezTo>
                  <a:lnTo>
                    <a:pt x="772228" y="28541"/>
                  </a:lnTo>
                  <a:cubicBezTo>
                    <a:pt x="770678" y="28541"/>
                    <a:pt x="769417" y="29802"/>
                    <a:pt x="769417" y="31352"/>
                  </a:cubicBezTo>
                  <a:lnTo>
                    <a:pt x="769417" y="104879"/>
                  </a:lnTo>
                  <a:cubicBezTo>
                    <a:pt x="769417" y="106416"/>
                    <a:pt x="770678" y="107821"/>
                    <a:pt x="772228" y="107821"/>
                  </a:cubicBezTo>
                  <a:lnTo>
                    <a:pt x="785153" y="107821"/>
                  </a:lnTo>
                  <a:cubicBezTo>
                    <a:pt x="786703" y="107821"/>
                    <a:pt x="787964" y="106416"/>
                    <a:pt x="787964" y="104879"/>
                  </a:cubicBezTo>
                  <a:lnTo>
                    <a:pt x="787964" y="48361"/>
                  </a:lnTo>
                  <a:cubicBezTo>
                    <a:pt x="793874" y="45275"/>
                    <a:pt x="799772" y="43304"/>
                    <a:pt x="807364" y="43304"/>
                  </a:cubicBezTo>
                  <a:cubicBezTo>
                    <a:pt x="808914" y="43304"/>
                    <a:pt x="810175" y="42030"/>
                    <a:pt x="810175" y="40494"/>
                  </a:cubicBezTo>
                  <a:lnTo>
                    <a:pt x="810175" y="40481"/>
                  </a:lnTo>
                  <a:close/>
                  <a:moveTo>
                    <a:pt x="751829" y="103474"/>
                  </a:moveTo>
                  <a:lnTo>
                    <a:pt x="751829" y="94056"/>
                  </a:lnTo>
                  <a:cubicBezTo>
                    <a:pt x="751829" y="92375"/>
                    <a:pt x="751120" y="91114"/>
                    <a:pt x="749018" y="91114"/>
                  </a:cubicBezTo>
                  <a:lnTo>
                    <a:pt x="748729" y="91114"/>
                  </a:lnTo>
                  <a:cubicBezTo>
                    <a:pt x="743816" y="91534"/>
                    <a:pt x="734254" y="92230"/>
                    <a:pt x="726793" y="92230"/>
                  </a:cubicBezTo>
                  <a:cubicBezTo>
                    <a:pt x="714985" y="92230"/>
                    <a:pt x="706408" y="85479"/>
                    <a:pt x="706408" y="65935"/>
                  </a:cubicBezTo>
                  <a:lnTo>
                    <a:pt x="706408" y="45261"/>
                  </a:lnTo>
                  <a:cubicBezTo>
                    <a:pt x="706408" y="25284"/>
                    <a:pt x="714985" y="18966"/>
                    <a:pt x="726793" y="18966"/>
                  </a:cubicBezTo>
                  <a:cubicBezTo>
                    <a:pt x="734254" y="18966"/>
                    <a:pt x="743816" y="19662"/>
                    <a:pt x="748729" y="20083"/>
                  </a:cubicBezTo>
                  <a:lnTo>
                    <a:pt x="749018" y="20083"/>
                  </a:lnTo>
                  <a:cubicBezTo>
                    <a:pt x="751120" y="20083"/>
                    <a:pt x="751829" y="18822"/>
                    <a:pt x="751829" y="17141"/>
                  </a:cubicBezTo>
                  <a:lnTo>
                    <a:pt x="751829" y="7723"/>
                  </a:lnTo>
                  <a:cubicBezTo>
                    <a:pt x="751829" y="5753"/>
                    <a:pt x="750568" y="5057"/>
                    <a:pt x="748729" y="4492"/>
                  </a:cubicBezTo>
                  <a:cubicBezTo>
                    <a:pt x="746627" y="3927"/>
                    <a:pt x="737341" y="2246"/>
                    <a:pt x="726517" y="2246"/>
                  </a:cubicBezTo>
                  <a:cubicBezTo>
                    <a:pt x="709639" y="2246"/>
                    <a:pt x="686744" y="9969"/>
                    <a:pt x="686744" y="45261"/>
                  </a:cubicBezTo>
                  <a:lnTo>
                    <a:pt x="686744" y="65935"/>
                  </a:lnTo>
                  <a:cubicBezTo>
                    <a:pt x="686744" y="100663"/>
                    <a:pt x="709639" y="108951"/>
                    <a:pt x="726517" y="108951"/>
                  </a:cubicBezTo>
                  <a:cubicBezTo>
                    <a:pt x="737341" y="108951"/>
                    <a:pt x="746627" y="107269"/>
                    <a:pt x="748729" y="106705"/>
                  </a:cubicBezTo>
                  <a:cubicBezTo>
                    <a:pt x="750568" y="106140"/>
                    <a:pt x="751829" y="105444"/>
                    <a:pt x="751829" y="103474"/>
                  </a:cubicBezTo>
                  <a:moveTo>
                    <a:pt x="630473" y="105010"/>
                  </a:moveTo>
                  <a:lnTo>
                    <a:pt x="630473" y="89144"/>
                  </a:lnTo>
                  <a:cubicBezTo>
                    <a:pt x="630473" y="87594"/>
                    <a:pt x="629212" y="86464"/>
                    <a:pt x="627676" y="86464"/>
                  </a:cubicBezTo>
                  <a:lnTo>
                    <a:pt x="615171" y="86464"/>
                  </a:lnTo>
                  <a:cubicBezTo>
                    <a:pt x="613621" y="86464"/>
                    <a:pt x="612360" y="87594"/>
                    <a:pt x="612360" y="89144"/>
                  </a:cubicBezTo>
                  <a:lnTo>
                    <a:pt x="612360" y="105010"/>
                  </a:lnTo>
                  <a:cubicBezTo>
                    <a:pt x="612360" y="106560"/>
                    <a:pt x="613621" y="107821"/>
                    <a:pt x="615171" y="107821"/>
                  </a:cubicBezTo>
                  <a:lnTo>
                    <a:pt x="627676" y="107821"/>
                  </a:lnTo>
                  <a:cubicBezTo>
                    <a:pt x="629212" y="107821"/>
                    <a:pt x="630473" y="106560"/>
                    <a:pt x="630473" y="105010"/>
                  </a:cubicBezTo>
                  <a:moveTo>
                    <a:pt x="606292" y="17272"/>
                  </a:moveTo>
                  <a:lnTo>
                    <a:pt x="606292" y="6186"/>
                  </a:lnTo>
                  <a:cubicBezTo>
                    <a:pt x="606292" y="4636"/>
                    <a:pt x="605031" y="3507"/>
                    <a:pt x="603481" y="3507"/>
                  </a:cubicBezTo>
                  <a:lnTo>
                    <a:pt x="534745" y="3507"/>
                  </a:lnTo>
                  <a:cubicBezTo>
                    <a:pt x="533195" y="3507"/>
                    <a:pt x="531934" y="4636"/>
                    <a:pt x="531934" y="6186"/>
                  </a:cubicBezTo>
                  <a:lnTo>
                    <a:pt x="531934" y="17272"/>
                  </a:lnTo>
                  <a:cubicBezTo>
                    <a:pt x="531934" y="18822"/>
                    <a:pt x="533195" y="19807"/>
                    <a:pt x="534745" y="19807"/>
                  </a:cubicBezTo>
                  <a:lnTo>
                    <a:pt x="559347" y="19807"/>
                  </a:lnTo>
                  <a:lnTo>
                    <a:pt x="559347" y="105023"/>
                  </a:lnTo>
                  <a:cubicBezTo>
                    <a:pt x="559347" y="106560"/>
                    <a:pt x="560608" y="107821"/>
                    <a:pt x="562158" y="107821"/>
                  </a:cubicBezTo>
                  <a:lnTo>
                    <a:pt x="576068" y="107821"/>
                  </a:lnTo>
                  <a:cubicBezTo>
                    <a:pt x="577618" y="107821"/>
                    <a:pt x="578879" y="106560"/>
                    <a:pt x="578879" y="105023"/>
                  </a:cubicBezTo>
                  <a:lnTo>
                    <a:pt x="578879" y="19807"/>
                  </a:lnTo>
                  <a:lnTo>
                    <a:pt x="603481" y="19807"/>
                  </a:lnTo>
                  <a:cubicBezTo>
                    <a:pt x="605031" y="19807"/>
                    <a:pt x="606292" y="18822"/>
                    <a:pt x="606292" y="17272"/>
                  </a:cubicBezTo>
                  <a:moveTo>
                    <a:pt x="515738" y="105023"/>
                  </a:moveTo>
                  <a:lnTo>
                    <a:pt x="515738" y="6173"/>
                  </a:lnTo>
                  <a:cubicBezTo>
                    <a:pt x="515738" y="4636"/>
                    <a:pt x="514477" y="3507"/>
                    <a:pt x="512927" y="3507"/>
                  </a:cubicBezTo>
                  <a:lnTo>
                    <a:pt x="499030" y="3507"/>
                  </a:lnTo>
                  <a:cubicBezTo>
                    <a:pt x="497480" y="3507"/>
                    <a:pt x="496219" y="4636"/>
                    <a:pt x="496219" y="6173"/>
                  </a:cubicBezTo>
                  <a:lnTo>
                    <a:pt x="496219" y="105023"/>
                  </a:lnTo>
                  <a:cubicBezTo>
                    <a:pt x="496219" y="106560"/>
                    <a:pt x="497480" y="107821"/>
                    <a:pt x="499030" y="107821"/>
                  </a:cubicBezTo>
                  <a:lnTo>
                    <a:pt x="512927" y="107821"/>
                  </a:lnTo>
                  <a:cubicBezTo>
                    <a:pt x="514477" y="107821"/>
                    <a:pt x="515738" y="106560"/>
                    <a:pt x="515738" y="105023"/>
                  </a:cubicBezTo>
                  <a:moveTo>
                    <a:pt x="437137" y="104866"/>
                  </a:moveTo>
                  <a:lnTo>
                    <a:pt x="437137" y="59040"/>
                  </a:lnTo>
                  <a:cubicBezTo>
                    <a:pt x="437137" y="41177"/>
                    <a:pt x="433065" y="27556"/>
                    <a:pt x="412824" y="27556"/>
                  </a:cubicBezTo>
                  <a:cubicBezTo>
                    <a:pt x="403538" y="27556"/>
                    <a:pt x="398192" y="29106"/>
                    <a:pt x="390035" y="34294"/>
                  </a:cubicBezTo>
                  <a:lnTo>
                    <a:pt x="390035" y="31352"/>
                  </a:lnTo>
                  <a:cubicBezTo>
                    <a:pt x="390035" y="29802"/>
                    <a:pt x="388774" y="28541"/>
                    <a:pt x="387224" y="28541"/>
                  </a:cubicBezTo>
                  <a:lnTo>
                    <a:pt x="375008" y="28541"/>
                  </a:lnTo>
                  <a:cubicBezTo>
                    <a:pt x="373458" y="28541"/>
                    <a:pt x="372197" y="29802"/>
                    <a:pt x="372197" y="31352"/>
                  </a:cubicBezTo>
                  <a:lnTo>
                    <a:pt x="372197" y="104879"/>
                  </a:lnTo>
                  <a:cubicBezTo>
                    <a:pt x="372197" y="106416"/>
                    <a:pt x="373458" y="107821"/>
                    <a:pt x="375008" y="107821"/>
                  </a:cubicBezTo>
                  <a:lnTo>
                    <a:pt x="387933" y="107821"/>
                  </a:lnTo>
                  <a:cubicBezTo>
                    <a:pt x="389470" y="107821"/>
                    <a:pt x="390744" y="106416"/>
                    <a:pt x="390744" y="104879"/>
                  </a:cubicBezTo>
                  <a:lnTo>
                    <a:pt x="390744" y="48361"/>
                  </a:lnTo>
                  <a:cubicBezTo>
                    <a:pt x="396655" y="45248"/>
                    <a:pt x="401856" y="43291"/>
                    <a:pt x="406638" y="43291"/>
                  </a:cubicBezTo>
                  <a:cubicBezTo>
                    <a:pt x="417474" y="43291"/>
                    <a:pt x="418604" y="46798"/>
                    <a:pt x="418604" y="59040"/>
                  </a:cubicBezTo>
                  <a:lnTo>
                    <a:pt x="418604" y="104866"/>
                  </a:lnTo>
                  <a:cubicBezTo>
                    <a:pt x="418604" y="106416"/>
                    <a:pt x="419865" y="107821"/>
                    <a:pt x="421401" y="107821"/>
                  </a:cubicBezTo>
                  <a:lnTo>
                    <a:pt x="434326" y="107821"/>
                  </a:lnTo>
                  <a:cubicBezTo>
                    <a:pt x="435876" y="107821"/>
                    <a:pt x="437137" y="106416"/>
                    <a:pt x="437137" y="104866"/>
                  </a:cubicBezTo>
                  <a:moveTo>
                    <a:pt x="336903" y="114310"/>
                  </a:moveTo>
                  <a:cubicBezTo>
                    <a:pt x="336903" y="119366"/>
                    <a:pt x="334513" y="122322"/>
                    <a:pt x="321010" y="122322"/>
                  </a:cubicBezTo>
                  <a:cubicBezTo>
                    <a:pt x="307783" y="122322"/>
                    <a:pt x="304262" y="118815"/>
                    <a:pt x="304262" y="113036"/>
                  </a:cubicBezTo>
                  <a:lnTo>
                    <a:pt x="304262" y="111775"/>
                  </a:lnTo>
                  <a:cubicBezTo>
                    <a:pt x="304262" y="106705"/>
                    <a:pt x="305668" y="104879"/>
                    <a:pt x="307783" y="101924"/>
                  </a:cubicBezTo>
                  <a:lnTo>
                    <a:pt x="320300" y="104879"/>
                  </a:lnTo>
                  <a:cubicBezTo>
                    <a:pt x="335077" y="108399"/>
                    <a:pt x="336903" y="110225"/>
                    <a:pt x="336903" y="113324"/>
                  </a:cubicBezTo>
                  <a:lnTo>
                    <a:pt x="336903" y="114310"/>
                  </a:lnTo>
                  <a:close/>
                  <a:moveTo>
                    <a:pt x="335353" y="55808"/>
                  </a:moveTo>
                  <a:cubicBezTo>
                    <a:pt x="335353" y="62849"/>
                    <a:pt x="331977" y="66920"/>
                    <a:pt x="320300" y="66920"/>
                  </a:cubicBezTo>
                  <a:cubicBezTo>
                    <a:pt x="307218" y="66920"/>
                    <a:pt x="305103" y="61010"/>
                    <a:pt x="305103" y="55808"/>
                  </a:cubicBezTo>
                  <a:lnTo>
                    <a:pt x="305103" y="54679"/>
                  </a:lnTo>
                  <a:cubicBezTo>
                    <a:pt x="305103" y="48072"/>
                    <a:pt x="308347" y="42727"/>
                    <a:pt x="320300" y="42727"/>
                  </a:cubicBezTo>
                  <a:cubicBezTo>
                    <a:pt x="332398" y="42727"/>
                    <a:pt x="335353" y="47928"/>
                    <a:pt x="335353" y="54679"/>
                  </a:cubicBezTo>
                  <a:lnTo>
                    <a:pt x="335353" y="55808"/>
                  </a:lnTo>
                  <a:close/>
                  <a:moveTo>
                    <a:pt x="356987" y="38235"/>
                  </a:moveTo>
                  <a:lnTo>
                    <a:pt x="356987" y="32337"/>
                  </a:lnTo>
                  <a:cubicBezTo>
                    <a:pt x="356987" y="30222"/>
                    <a:pt x="355305" y="28541"/>
                    <a:pt x="353191" y="28541"/>
                  </a:cubicBezTo>
                  <a:lnTo>
                    <a:pt x="320300" y="28541"/>
                  </a:lnTo>
                  <a:cubicBezTo>
                    <a:pt x="295974" y="28541"/>
                    <a:pt x="286845" y="40336"/>
                    <a:pt x="286845" y="54403"/>
                  </a:cubicBezTo>
                  <a:lnTo>
                    <a:pt x="286845" y="55388"/>
                  </a:lnTo>
                  <a:cubicBezTo>
                    <a:pt x="286845" y="62428"/>
                    <a:pt x="288382" y="67485"/>
                    <a:pt x="292598" y="71846"/>
                  </a:cubicBezTo>
                  <a:cubicBezTo>
                    <a:pt x="288815" y="74512"/>
                    <a:pt x="286990" y="78860"/>
                    <a:pt x="286990" y="83220"/>
                  </a:cubicBezTo>
                  <a:lnTo>
                    <a:pt x="286990" y="83365"/>
                  </a:lnTo>
                  <a:cubicBezTo>
                    <a:pt x="286990" y="88421"/>
                    <a:pt x="289367" y="93347"/>
                    <a:pt x="293308" y="96302"/>
                  </a:cubicBezTo>
                  <a:cubicBezTo>
                    <a:pt x="288815" y="100387"/>
                    <a:pt x="286136" y="106009"/>
                    <a:pt x="286136" y="111775"/>
                  </a:cubicBezTo>
                  <a:lnTo>
                    <a:pt x="286136" y="113036"/>
                  </a:lnTo>
                  <a:cubicBezTo>
                    <a:pt x="286136" y="127799"/>
                    <a:pt x="298220" y="136362"/>
                    <a:pt x="321010" y="136362"/>
                  </a:cubicBezTo>
                  <a:cubicBezTo>
                    <a:pt x="344902" y="136362"/>
                    <a:pt x="355450" y="128639"/>
                    <a:pt x="355450" y="114310"/>
                  </a:cubicBezTo>
                  <a:lnTo>
                    <a:pt x="355450" y="113324"/>
                  </a:lnTo>
                  <a:cubicBezTo>
                    <a:pt x="355450" y="98272"/>
                    <a:pt x="343077" y="95317"/>
                    <a:pt x="323952" y="90812"/>
                  </a:cubicBezTo>
                  <a:lnTo>
                    <a:pt x="307362" y="86872"/>
                  </a:lnTo>
                  <a:cubicBezTo>
                    <a:pt x="304118" y="86175"/>
                    <a:pt x="302568" y="85046"/>
                    <a:pt x="302568" y="82235"/>
                  </a:cubicBezTo>
                  <a:cubicBezTo>
                    <a:pt x="302568" y="80974"/>
                    <a:pt x="303277" y="79700"/>
                    <a:pt x="304972" y="78584"/>
                  </a:cubicBezTo>
                  <a:cubicBezTo>
                    <a:pt x="307783" y="79700"/>
                    <a:pt x="312840" y="80974"/>
                    <a:pt x="320300" y="80974"/>
                  </a:cubicBezTo>
                  <a:cubicBezTo>
                    <a:pt x="341540" y="80974"/>
                    <a:pt x="353611" y="72962"/>
                    <a:pt x="353611" y="55388"/>
                  </a:cubicBezTo>
                  <a:lnTo>
                    <a:pt x="353611" y="54403"/>
                  </a:lnTo>
                  <a:cubicBezTo>
                    <a:pt x="353611" y="49478"/>
                    <a:pt x="352350" y="46378"/>
                    <a:pt x="350104" y="43147"/>
                  </a:cubicBezTo>
                  <a:lnTo>
                    <a:pt x="354741" y="41321"/>
                  </a:lnTo>
                  <a:cubicBezTo>
                    <a:pt x="356435" y="40612"/>
                    <a:pt x="356987" y="40336"/>
                    <a:pt x="356987" y="38235"/>
                  </a:cubicBezTo>
                  <a:moveTo>
                    <a:pt x="267142" y="104879"/>
                  </a:moveTo>
                  <a:lnTo>
                    <a:pt x="267142" y="31352"/>
                  </a:lnTo>
                  <a:cubicBezTo>
                    <a:pt x="267142" y="29802"/>
                    <a:pt x="265881" y="28541"/>
                    <a:pt x="264331" y="28541"/>
                  </a:cubicBezTo>
                  <a:lnTo>
                    <a:pt x="251407" y="28541"/>
                  </a:lnTo>
                  <a:cubicBezTo>
                    <a:pt x="249857" y="28541"/>
                    <a:pt x="248596" y="29802"/>
                    <a:pt x="248596" y="31352"/>
                  </a:cubicBezTo>
                  <a:lnTo>
                    <a:pt x="248596" y="104879"/>
                  </a:lnTo>
                  <a:cubicBezTo>
                    <a:pt x="248596" y="106416"/>
                    <a:pt x="249857" y="107821"/>
                    <a:pt x="251407" y="107821"/>
                  </a:cubicBezTo>
                  <a:lnTo>
                    <a:pt x="264331" y="107821"/>
                  </a:lnTo>
                  <a:cubicBezTo>
                    <a:pt x="265881" y="107821"/>
                    <a:pt x="267142" y="106416"/>
                    <a:pt x="267142" y="104879"/>
                  </a:cubicBezTo>
                  <a:moveTo>
                    <a:pt x="267563" y="15170"/>
                  </a:moveTo>
                  <a:lnTo>
                    <a:pt x="267563" y="2811"/>
                  </a:lnTo>
                  <a:cubicBezTo>
                    <a:pt x="267563" y="1261"/>
                    <a:pt x="266302" y="0"/>
                    <a:pt x="264752" y="0"/>
                  </a:cubicBezTo>
                  <a:lnTo>
                    <a:pt x="251131" y="0"/>
                  </a:lnTo>
                  <a:cubicBezTo>
                    <a:pt x="249581" y="0"/>
                    <a:pt x="248175" y="1261"/>
                    <a:pt x="248175" y="2811"/>
                  </a:cubicBezTo>
                  <a:lnTo>
                    <a:pt x="248175" y="15170"/>
                  </a:lnTo>
                  <a:cubicBezTo>
                    <a:pt x="248175" y="16707"/>
                    <a:pt x="249581" y="17981"/>
                    <a:pt x="251131" y="17981"/>
                  </a:cubicBezTo>
                  <a:lnTo>
                    <a:pt x="264752" y="17981"/>
                  </a:lnTo>
                  <a:cubicBezTo>
                    <a:pt x="266302" y="17981"/>
                    <a:pt x="267563" y="16707"/>
                    <a:pt x="267563" y="15170"/>
                  </a:cubicBezTo>
                  <a:moveTo>
                    <a:pt x="230587" y="87029"/>
                  </a:moveTo>
                  <a:cubicBezTo>
                    <a:pt x="230587" y="79858"/>
                    <a:pt x="228893" y="72818"/>
                    <a:pt x="217098" y="65646"/>
                  </a:cubicBezTo>
                  <a:lnTo>
                    <a:pt x="198669" y="54403"/>
                  </a:lnTo>
                  <a:cubicBezTo>
                    <a:pt x="195149" y="52288"/>
                    <a:pt x="193034" y="50883"/>
                    <a:pt x="193034" y="48637"/>
                  </a:cubicBezTo>
                  <a:cubicBezTo>
                    <a:pt x="193034" y="44276"/>
                    <a:pt x="195989" y="42727"/>
                    <a:pt x="202754" y="42727"/>
                  </a:cubicBezTo>
                  <a:cubicBezTo>
                    <a:pt x="210766" y="42727"/>
                    <a:pt x="222010" y="43843"/>
                    <a:pt x="225951" y="44408"/>
                  </a:cubicBezTo>
                  <a:lnTo>
                    <a:pt x="226502" y="44408"/>
                  </a:lnTo>
                  <a:cubicBezTo>
                    <a:pt x="227908" y="44408"/>
                    <a:pt x="228762" y="43423"/>
                    <a:pt x="228762" y="41741"/>
                  </a:cubicBezTo>
                  <a:lnTo>
                    <a:pt x="228762" y="33598"/>
                  </a:lnTo>
                  <a:cubicBezTo>
                    <a:pt x="228762" y="31904"/>
                    <a:pt x="227908" y="30787"/>
                    <a:pt x="226226" y="30367"/>
                  </a:cubicBezTo>
                  <a:cubicBezTo>
                    <a:pt x="219068" y="28817"/>
                    <a:pt x="212605" y="27556"/>
                    <a:pt x="201204" y="27556"/>
                  </a:cubicBezTo>
                  <a:cubicBezTo>
                    <a:pt x="183340" y="27556"/>
                    <a:pt x="174500" y="34583"/>
                    <a:pt x="174500" y="48637"/>
                  </a:cubicBezTo>
                  <a:cubicBezTo>
                    <a:pt x="174500" y="56794"/>
                    <a:pt x="179413" y="63821"/>
                    <a:pt x="186296" y="68037"/>
                  </a:cubicBezTo>
                  <a:lnTo>
                    <a:pt x="205565" y="79858"/>
                  </a:lnTo>
                  <a:cubicBezTo>
                    <a:pt x="210070" y="82669"/>
                    <a:pt x="211752" y="84363"/>
                    <a:pt x="211752" y="87029"/>
                  </a:cubicBezTo>
                  <a:cubicBezTo>
                    <a:pt x="211752" y="90825"/>
                    <a:pt x="210491" y="93780"/>
                    <a:pt x="201769" y="93780"/>
                  </a:cubicBezTo>
                  <a:cubicBezTo>
                    <a:pt x="197539" y="93780"/>
                    <a:pt x="184890" y="93084"/>
                    <a:pt x="178152" y="92230"/>
                  </a:cubicBezTo>
                  <a:lnTo>
                    <a:pt x="177587" y="92230"/>
                  </a:lnTo>
                  <a:cubicBezTo>
                    <a:pt x="176182" y="92230"/>
                    <a:pt x="175196" y="93360"/>
                    <a:pt x="175196" y="94490"/>
                  </a:cubicBezTo>
                  <a:lnTo>
                    <a:pt x="175196" y="102909"/>
                  </a:lnTo>
                  <a:cubicBezTo>
                    <a:pt x="175196" y="104590"/>
                    <a:pt x="176182" y="105720"/>
                    <a:pt x="177863" y="106140"/>
                  </a:cubicBezTo>
                  <a:cubicBezTo>
                    <a:pt x="185731" y="108241"/>
                    <a:pt x="197539" y="108951"/>
                    <a:pt x="203030" y="108951"/>
                  </a:cubicBezTo>
                  <a:cubicBezTo>
                    <a:pt x="221445" y="108951"/>
                    <a:pt x="230587" y="99257"/>
                    <a:pt x="230587" y="87029"/>
                  </a:cubicBezTo>
                  <a:moveTo>
                    <a:pt x="140612" y="61443"/>
                  </a:moveTo>
                  <a:lnTo>
                    <a:pt x="110782" y="61443"/>
                  </a:lnTo>
                  <a:lnTo>
                    <a:pt x="110782" y="60878"/>
                  </a:lnTo>
                  <a:cubicBezTo>
                    <a:pt x="110782" y="49767"/>
                    <a:pt x="117113" y="43567"/>
                    <a:pt x="125835" y="43567"/>
                  </a:cubicBezTo>
                  <a:cubicBezTo>
                    <a:pt x="134556" y="43567"/>
                    <a:pt x="140612" y="49898"/>
                    <a:pt x="140612" y="60878"/>
                  </a:cubicBezTo>
                  <a:lnTo>
                    <a:pt x="140612" y="61443"/>
                  </a:lnTo>
                  <a:close/>
                  <a:moveTo>
                    <a:pt x="159290" y="71136"/>
                  </a:moveTo>
                  <a:lnTo>
                    <a:pt x="159290" y="63269"/>
                  </a:lnTo>
                  <a:cubicBezTo>
                    <a:pt x="159290" y="42306"/>
                    <a:pt x="147494" y="27556"/>
                    <a:pt x="125835" y="27556"/>
                  </a:cubicBezTo>
                  <a:cubicBezTo>
                    <a:pt x="104319" y="27556"/>
                    <a:pt x="92090" y="41321"/>
                    <a:pt x="92090" y="63269"/>
                  </a:cubicBezTo>
                  <a:lnTo>
                    <a:pt x="92090" y="73658"/>
                  </a:lnTo>
                  <a:cubicBezTo>
                    <a:pt x="92090" y="101359"/>
                    <a:pt x="112043" y="108951"/>
                    <a:pt x="126110" y="108951"/>
                  </a:cubicBezTo>
                  <a:cubicBezTo>
                    <a:pt x="138773" y="108951"/>
                    <a:pt x="144263" y="108241"/>
                    <a:pt x="153392" y="106560"/>
                  </a:cubicBezTo>
                  <a:cubicBezTo>
                    <a:pt x="155914" y="106140"/>
                    <a:pt x="156348" y="105155"/>
                    <a:pt x="156348" y="102909"/>
                  </a:cubicBezTo>
                  <a:lnTo>
                    <a:pt x="156348" y="93636"/>
                  </a:lnTo>
                  <a:cubicBezTo>
                    <a:pt x="156348" y="92230"/>
                    <a:pt x="155218" y="91534"/>
                    <a:pt x="153812" y="91534"/>
                  </a:cubicBezTo>
                  <a:lnTo>
                    <a:pt x="153392" y="91534"/>
                  </a:lnTo>
                  <a:cubicBezTo>
                    <a:pt x="147494" y="92099"/>
                    <a:pt x="137801" y="92940"/>
                    <a:pt x="127529" y="92940"/>
                  </a:cubicBezTo>
                  <a:cubicBezTo>
                    <a:pt x="114013" y="92940"/>
                    <a:pt x="110637" y="83233"/>
                    <a:pt x="110637" y="75064"/>
                  </a:cubicBezTo>
                  <a:lnTo>
                    <a:pt x="110637" y="74643"/>
                  </a:lnTo>
                  <a:lnTo>
                    <a:pt x="156479" y="74643"/>
                  </a:lnTo>
                  <a:cubicBezTo>
                    <a:pt x="158449" y="74643"/>
                    <a:pt x="159290" y="73382"/>
                    <a:pt x="159290" y="71136"/>
                  </a:cubicBezTo>
                  <a:moveTo>
                    <a:pt x="56100" y="65935"/>
                  </a:moveTo>
                  <a:cubicBezTo>
                    <a:pt x="56100" y="87029"/>
                    <a:pt x="45408" y="92519"/>
                    <a:pt x="31340" y="92519"/>
                  </a:cubicBezTo>
                  <a:cubicBezTo>
                    <a:pt x="26139" y="92519"/>
                    <a:pt x="22474" y="92230"/>
                    <a:pt x="19519" y="92099"/>
                  </a:cubicBezTo>
                  <a:lnTo>
                    <a:pt x="19519" y="19098"/>
                  </a:lnTo>
                  <a:cubicBezTo>
                    <a:pt x="22474" y="18966"/>
                    <a:pt x="26139" y="18677"/>
                    <a:pt x="31340" y="18677"/>
                  </a:cubicBezTo>
                  <a:cubicBezTo>
                    <a:pt x="45408" y="18677"/>
                    <a:pt x="56100" y="24167"/>
                    <a:pt x="56100" y="45261"/>
                  </a:cubicBezTo>
                  <a:lnTo>
                    <a:pt x="56100" y="65935"/>
                  </a:lnTo>
                  <a:close/>
                  <a:moveTo>
                    <a:pt x="75488" y="65935"/>
                  </a:moveTo>
                  <a:lnTo>
                    <a:pt x="75488" y="45261"/>
                  </a:lnTo>
                  <a:cubicBezTo>
                    <a:pt x="75488" y="17416"/>
                    <a:pt x="59476" y="2246"/>
                    <a:pt x="31340" y="2246"/>
                  </a:cubicBezTo>
                  <a:cubicBezTo>
                    <a:pt x="21358" y="2246"/>
                    <a:pt x="7868" y="3231"/>
                    <a:pt x="3652" y="3927"/>
                  </a:cubicBezTo>
                  <a:cubicBezTo>
                    <a:pt x="1261" y="4348"/>
                    <a:pt x="0" y="5477"/>
                    <a:pt x="0" y="8288"/>
                  </a:cubicBezTo>
                  <a:lnTo>
                    <a:pt x="0" y="102909"/>
                  </a:lnTo>
                  <a:cubicBezTo>
                    <a:pt x="0" y="105720"/>
                    <a:pt x="1261" y="106849"/>
                    <a:pt x="3652" y="107269"/>
                  </a:cubicBezTo>
                  <a:cubicBezTo>
                    <a:pt x="7868" y="107966"/>
                    <a:pt x="21358" y="108951"/>
                    <a:pt x="31340" y="108951"/>
                  </a:cubicBezTo>
                  <a:cubicBezTo>
                    <a:pt x="59476" y="108951"/>
                    <a:pt x="75488" y="93780"/>
                    <a:pt x="75488" y="65935"/>
                  </a:cubicBezTo>
                </a:path>
              </a:pathLst>
            </a:custGeom>
            <a:solidFill>
              <a:schemeClr val="bg1"/>
            </a:solidFill>
            <a:ln w="13129" cap="flat">
              <a:noFill/>
              <a:prstDash val="solid"/>
              <a:miter/>
            </a:ln>
          </p:spPr>
          <p:txBody>
            <a:bodyPr rtlCol="0" anchor="ctr"/>
            <a:lstStyle/>
            <a:p>
              <a:endParaRPr lang="de-DE"/>
            </a:p>
          </p:txBody>
        </p:sp>
        <p:sp>
          <p:nvSpPr>
            <p:cNvPr id="11" name="Freihandform: Form 10">
              <a:extLst>
                <a:ext uri="{FF2B5EF4-FFF2-40B4-BE49-F238E27FC236}">
                  <a16:creationId xmlns:a16="http://schemas.microsoft.com/office/drawing/2014/main" id="{1F2ADDF4-B4FE-3E05-369E-9B96F6FA3539}"/>
                </a:ext>
              </a:extLst>
            </p:cNvPr>
            <p:cNvSpPr/>
            <p:nvPr/>
          </p:nvSpPr>
          <p:spPr>
            <a:xfrm>
              <a:off x="2358270" y="6648637"/>
              <a:ext cx="18126" cy="21356"/>
            </a:xfrm>
            <a:custGeom>
              <a:avLst/>
              <a:gdLst>
                <a:gd name="connsiteX0" fmla="*/ 18127 w 18126"/>
                <a:gd name="connsiteY0" fmla="*/ 18546 h 21356"/>
                <a:gd name="connsiteX1" fmla="*/ 18127 w 18126"/>
                <a:gd name="connsiteY1" fmla="*/ 2666 h 21356"/>
                <a:gd name="connsiteX2" fmla="*/ 15316 w 18126"/>
                <a:gd name="connsiteY2" fmla="*/ 0 h 21356"/>
                <a:gd name="connsiteX3" fmla="*/ 2811 w 18126"/>
                <a:gd name="connsiteY3" fmla="*/ 0 h 21356"/>
                <a:gd name="connsiteX4" fmla="*/ 0 w 18126"/>
                <a:gd name="connsiteY4" fmla="*/ 2666 h 21356"/>
                <a:gd name="connsiteX5" fmla="*/ 0 w 18126"/>
                <a:gd name="connsiteY5" fmla="*/ 18546 h 21356"/>
                <a:gd name="connsiteX6" fmla="*/ 2811 w 18126"/>
                <a:gd name="connsiteY6" fmla="*/ 21357 h 21356"/>
                <a:gd name="connsiteX7" fmla="*/ 15316 w 18126"/>
                <a:gd name="connsiteY7" fmla="*/ 21357 h 21356"/>
                <a:gd name="connsiteX8" fmla="*/ 18127 w 18126"/>
                <a:gd name="connsiteY8" fmla="*/ 18546 h 2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26" h="21356">
                  <a:moveTo>
                    <a:pt x="18127" y="18546"/>
                  </a:moveTo>
                  <a:lnTo>
                    <a:pt x="18127" y="2666"/>
                  </a:lnTo>
                  <a:cubicBezTo>
                    <a:pt x="18127" y="1130"/>
                    <a:pt x="16865" y="0"/>
                    <a:pt x="15316" y="0"/>
                  </a:cubicBezTo>
                  <a:lnTo>
                    <a:pt x="2811" y="0"/>
                  </a:lnTo>
                  <a:cubicBezTo>
                    <a:pt x="1274" y="0"/>
                    <a:pt x="0" y="1130"/>
                    <a:pt x="0" y="2666"/>
                  </a:cubicBezTo>
                  <a:lnTo>
                    <a:pt x="0" y="18546"/>
                  </a:lnTo>
                  <a:cubicBezTo>
                    <a:pt x="0" y="20096"/>
                    <a:pt x="1274" y="21357"/>
                    <a:pt x="2811" y="21357"/>
                  </a:cubicBezTo>
                  <a:lnTo>
                    <a:pt x="15316" y="21357"/>
                  </a:lnTo>
                  <a:cubicBezTo>
                    <a:pt x="16865" y="21357"/>
                    <a:pt x="18127" y="20096"/>
                    <a:pt x="18127" y="18546"/>
                  </a:cubicBezTo>
                </a:path>
              </a:pathLst>
            </a:custGeom>
            <a:solidFill>
              <a:schemeClr val="bg1"/>
            </a:solidFill>
            <a:ln w="13129" cap="flat">
              <a:noFill/>
              <a:prstDash val="solid"/>
              <a:miter/>
            </a:ln>
          </p:spPr>
          <p:txBody>
            <a:bodyPr rtlCol="0" anchor="ctr"/>
            <a:lstStyle/>
            <a:p>
              <a:endParaRPr lang="de-DE"/>
            </a:p>
          </p:txBody>
        </p:sp>
      </p:grpSp>
      <p:sp>
        <p:nvSpPr>
          <p:cNvPr id="12" name="Grafik 13">
            <a:extLst>
              <a:ext uri="{FF2B5EF4-FFF2-40B4-BE49-F238E27FC236}">
                <a16:creationId xmlns:a16="http://schemas.microsoft.com/office/drawing/2014/main" id="{80A241DB-93DD-70AF-BB4D-C07AA4111406}"/>
              </a:ext>
            </a:extLst>
          </p:cNvPr>
          <p:cNvSpPr/>
          <p:nvPr userDrawn="1"/>
        </p:nvSpPr>
        <p:spPr>
          <a:xfrm>
            <a:off x="250424" y="257680"/>
            <a:ext cx="11672495" cy="6331539"/>
          </a:xfrm>
          <a:custGeom>
            <a:avLst/>
            <a:gdLst>
              <a:gd name="connsiteX0" fmla="*/ 11647785 w 11647785"/>
              <a:gd name="connsiteY0" fmla="*/ 6331540 h 6331539"/>
              <a:gd name="connsiteX1" fmla="*/ 2701721 w 11647785"/>
              <a:gd name="connsiteY1" fmla="*/ 6331540 h 6331539"/>
              <a:gd name="connsiteX2" fmla="*/ 2696969 w 11647785"/>
              <a:gd name="connsiteY2" fmla="*/ 6326788 h 6331539"/>
              <a:gd name="connsiteX3" fmla="*/ 2701721 w 11647785"/>
              <a:gd name="connsiteY3" fmla="*/ 6322036 h 6331539"/>
              <a:gd name="connsiteX4" fmla="*/ 11638281 w 11647785"/>
              <a:gd name="connsiteY4" fmla="*/ 6322036 h 6331539"/>
              <a:gd name="connsiteX5" fmla="*/ 11638281 w 11647785"/>
              <a:gd name="connsiteY5" fmla="*/ 9504 h 6331539"/>
              <a:gd name="connsiteX6" fmla="*/ 9504 w 11647785"/>
              <a:gd name="connsiteY6" fmla="*/ 9504 h 6331539"/>
              <a:gd name="connsiteX7" fmla="*/ 9504 w 11647785"/>
              <a:gd name="connsiteY7" fmla="*/ 6322036 h 6331539"/>
              <a:gd name="connsiteX8" fmla="*/ 616696 w 11647785"/>
              <a:gd name="connsiteY8" fmla="*/ 6322036 h 6331539"/>
              <a:gd name="connsiteX9" fmla="*/ 621448 w 11647785"/>
              <a:gd name="connsiteY9" fmla="*/ 6326788 h 6331539"/>
              <a:gd name="connsiteX10" fmla="*/ 616696 w 11647785"/>
              <a:gd name="connsiteY10" fmla="*/ 6331540 h 6331539"/>
              <a:gd name="connsiteX11" fmla="*/ 0 w 11647785"/>
              <a:gd name="connsiteY11" fmla="*/ 6331540 h 6331539"/>
              <a:gd name="connsiteX12" fmla="*/ 0 w 11647785"/>
              <a:gd name="connsiteY12" fmla="*/ 0 h 6331539"/>
              <a:gd name="connsiteX13" fmla="*/ 11647785 w 11647785"/>
              <a:gd name="connsiteY13" fmla="*/ 0 h 6331539"/>
              <a:gd name="connsiteX14" fmla="*/ 11647785 w 11647785"/>
              <a:gd name="connsiteY14" fmla="*/ 6331540 h 633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47785" h="6331539">
                <a:moveTo>
                  <a:pt x="11647785" y="6331540"/>
                </a:moveTo>
                <a:lnTo>
                  <a:pt x="2701721" y="6331540"/>
                </a:lnTo>
                <a:cubicBezTo>
                  <a:pt x="2699098" y="6331540"/>
                  <a:pt x="2696969" y="6329411"/>
                  <a:pt x="2696969" y="6326788"/>
                </a:cubicBezTo>
                <a:cubicBezTo>
                  <a:pt x="2696969" y="6324165"/>
                  <a:pt x="2699098" y="6322036"/>
                  <a:pt x="2701721" y="6322036"/>
                </a:cubicBezTo>
                <a:lnTo>
                  <a:pt x="11638281" y="6322036"/>
                </a:lnTo>
                <a:lnTo>
                  <a:pt x="11638281" y="9504"/>
                </a:lnTo>
                <a:lnTo>
                  <a:pt x="9504" y="9504"/>
                </a:lnTo>
                <a:lnTo>
                  <a:pt x="9504" y="6322036"/>
                </a:lnTo>
                <a:lnTo>
                  <a:pt x="616696" y="6322036"/>
                </a:lnTo>
                <a:cubicBezTo>
                  <a:pt x="619319" y="6322036"/>
                  <a:pt x="621448" y="6324165"/>
                  <a:pt x="621448" y="6326788"/>
                </a:cubicBezTo>
                <a:cubicBezTo>
                  <a:pt x="621448" y="6329411"/>
                  <a:pt x="619319" y="6331540"/>
                  <a:pt x="616696" y="6331540"/>
                </a:cubicBezTo>
                <a:lnTo>
                  <a:pt x="0" y="6331540"/>
                </a:lnTo>
                <a:lnTo>
                  <a:pt x="0" y="0"/>
                </a:lnTo>
                <a:lnTo>
                  <a:pt x="11647785" y="0"/>
                </a:lnTo>
                <a:lnTo>
                  <a:pt x="11647785" y="6331540"/>
                </a:lnTo>
                <a:close/>
              </a:path>
            </a:pathLst>
          </a:custGeom>
          <a:solidFill>
            <a:srgbClr val="FFFFFF"/>
          </a:solidFill>
          <a:ln w="12665" cap="flat">
            <a:noFill/>
            <a:prstDash val="solid"/>
            <a:miter/>
          </a:ln>
        </p:spPr>
        <p:txBody>
          <a:bodyPr rtlCol="0" anchor="ctr"/>
          <a:lstStyle/>
          <a:p>
            <a:endParaRPr lang="de-DE"/>
          </a:p>
        </p:txBody>
      </p:sp>
      <p:pic>
        <p:nvPicPr>
          <p:cNvPr id="14" name="Grafik 13">
            <a:extLst>
              <a:ext uri="{FF2B5EF4-FFF2-40B4-BE49-F238E27FC236}">
                <a16:creationId xmlns:a16="http://schemas.microsoft.com/office/drawing/2014/main" id="{1920938A-6650-76E6-0FFA-80035F3C02B0}"/>
              </a:ext>
            </a:extLst>
          </p:cNvPr>
          <p:cNvPicPr>
            <a:picLocks noGrp="1" noRot="1" noChangeAspect="1" noMove="1" noResize="1" noEditPoints="1" noAdjustHandles="1" noChangeArrowheads="1" noChangeShapeType="1" noCrop="1"/>
          </p:cNvPicPr>
          <p:nvPr userDrawn="1"/>
        </p:nvPicPr>
        <p:blipFill rotWithShape="1">
          <a:blip r:embed="rId2">
            <a:alphaModFix amt="7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l="32139" b="20782"/>
          <a:stretch/>
        </p:blipFill>
        <p:spPr>
          <a:xfrm>
            <a:off x="0" y="1919154"/>
            <a:ext cx="5135000" cy="4938846"/>
          </a:xfrm>
          <a:prstGeom prst="rect">
            <a:avLst/>
          </a:prstGeom>
        </p:spPr>
      </p:pic>
    </p:spTree>
    <p:extLst>
      <p:ext uri="{BB962C8B-B14F-4D97-AF65-F5344CB8AC3E}">
        <p14:creationId xmlns:p14="http://schemas.microsoft.com/office/powerpoint/2010/main" val="228166841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B979E497-7F1D-13FF-273A-66F394B82D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5" name="Titel 4">
            <a:extLst>
              <a:ext uri="{FF2B5EF4-FFF2-40B4-BE49-F238E27FC236}">
                <a16:creationId xmlns:a16="http://schemas.microsoft.com/office/drawing/2014/main" id="{7558906D-30E9-CD1E-9C5A-D5E9535B076A}"/>
              </a:ext>
            </a:extLst>
          </p:cNvPr>
          <p:cNvSpPr>
            <a:spLocks noGrp="1"/>
          </p:cNvSpPr>
          <p:nvPr>
            <p:ph type="title" hasCustomPrompt="1"/>
          </p:nvPr>
        </p:nvSpPr>
        <p:spPr>
          <a:xfrm>
            <a:off x="450000" y="330270"/>
            <a:ext cx="9912011" cy="974655"/>
          </a:xfrm>
        </p:spPr>
        <p:txBody>
          <a:bodyPr/>
          <a:lstStyle>
            <a:lvl1pPr>
              <a:defRPr/>
            </a:lvl1pPr>
          </a:lstStyle>
          <a:p>
            <a:r>
              <a:rPr lang="de-DE"/>
              <a:t>Agenda</a:t>
            </a:r>
          </a:p>
        </p:txBody>
      </p:sp>
      <p:sp>
        <p:nvSpPr>
          <p:cNvPr id="6" name="Datumsplatzhalter 5">
            <a:extLst>
              <a:ext uri="{FF2B5EF4-FFF2-40B4-BE49-F238E27FC236}">
                <a16:creationId xmlns:a16="http://schemas.microsoft.com/office/drawing/2014/main" id="{5AECF682-4AAE-7AD7-7DE4-21DF64E5A689}"/>
              </a:ext>
            </a:extLst>
          </p:cNvPr>
          <p:cNvSpPr>
            <a:spLocks noGrp="1"/>
          </p:cNvSpPr>
          <p:nvPr>
            <p:ph type="dt" sz="half" idx="14"/>
          </p:nvPr>
        </p:nvSpPr>
        <p:spPr/>
        <p:txBody>
          <a:bodyPr/>
          <a:lstStyle/>
          <a:p>
            <a:fld id="{6A78BDE7-53F8-420D-80A2-6AAACEE9F996}" type="datetime1">
              <a:rPr lang="de-DE" smtClean="0"/>
              <a:t>27.10.25</a:t>
            </a:fld>
            <a:endParaRPr lang="de-DE"/>
          </a:p>
        </p:txBody>
      </p:sp>
      <p:sp>
        <p:nvSpPr>
          <p:cNvPr id="7" name="Fußzeilenplatzhalter 6">
            <a:extLst>
              <a:ext uri="{FF2B5EF4-FFF2-40B4-BE49-F238E27FC236}">
                <a16:creationId xmlns:a16="http://schemas.microsoft.com/office/drawing/2014/main" id="{9E789984-5908-FB9C-7E22-30E6AB76388D}"/>
              </a:ext>
            </a:extLst>
          </p:cNvPr>
          <p:cNvSpPr>
            <a:spLocks noGrp="1"/>
          </p:cNvSpPr>
          <p:nvPr>
            <p:ph type="ftr" sz="quarter" idx="15"/>
          </p:nvPr>
        </p:nvSpPr>
        <p:spPr/>
        <p:txBody>
          <a:bodyPr/>
          <a:lstStyle/>
          <a:p>
            <a:r>
              <a:rPr lang="de-DE"/>
              <a:t>Fußzeile</a:t>
            </a:r>
          </a:p>
        </p:txBody>
      </p:sp>
      <p:sp>
        <p:nvSpPr>
          <p:cNvPr id="8" name="Foliennummernplatzhalter 7">
            <a:extLst>
              <a:ext uri="{FF2B5EF4-FFF2-40B4-BE49-F238E27FC236}">
                <a16:creationId xmlns:a16="http://schemas.microsoft.com/office/drawing/2014/main" id="{8C290BD7-C2A7-5AC1-0A73-01DBC826263B}"/>
              </a:ext>
            </a:extLst>
          </p:cNvPr>
          <p:cNvSpPr>
            <a:spLocks noGrp="1"/>
          </p:cNvSpPr>
          <p:nvPr>
            <p:ph type="sldNum" sz="quarter" idx="16"/>
          </p:nvPr>
        </p:nvSpPr>
        <p:spPr/>
        <p:txBody>
          <a:bodyPr/>
          <a:lstStyle/>
          <a:p>
            <a:fld id="{B1A20FC8-41B9-4055-A397-5AB32DE79FCA}" type="slidenum">
              <a:rPr lang="de-DE" smtClean="0"/>
              <a:pPr/>
              <a:t>‹#›</a:t>
            </a:fld>
            <a:endParaRPr lang="de-DE"/>
          </a:p>
        </p:txBody>
      </p:sp>
      <p:sp>
        <p:nvSpPr>
          <p:cNvPr id="13" name="Textplatzhalter 12">
            <a:extLst>
              <a:ext uri="{FF2B5EF4-FFF2-40B4-BE49-F238E27FC236}">
                <a16:creationId xmlns:a16="http://schemas.microsoft.com/office/drawing/2014/main" id="{D1BBB113-4CD8-46CD-26D5-F6A06E672497}"/>
              </a:ext>
            </a:extLst>
          </p:cNvPr>
          <p:cNvSpPr>
            <a:spLocks noGrp="1"/>
          </p:cNvSpPr>
          <p:nvPr>
            <p:ph type="body" sz="quarter" idx="17" hasCustomPrompt="1"/>
          </p:nvPr>
        </p:nvSpPr>
        <p:spPr>
          <a:xfrm>
            <a:off x="450000" y="1729105"/>
            <a:ext cx="9912350" cy="4646851"/>
          </a:xfrm>
        </p:spPr>
        <p:txBody>
          <a:bodyPr/>
          <a:lstStyle>
            <a:lvl1pPr marL="360000" indent="-358775">
              <a:buClr>
                <a:schemeClr val="accent1"/>
              </a:buClr>
              <a:buFont typeface="+mj-lt"/>
              <a:buAutoNum type="arabicPeriod"/>
              <a:defRPr/>
            </a:lvl1pPr>
            <a:lvl2pPr marL="719138" indent="-360363">
              <a:buClr>
                <a:schemeClr val="accent1"/>
              </a:buClr>
              <a:buSzPct val="100000"/>
              <a:buFont typeface="Verdana" panose="020B0604030504040204" pitchFamily="34" charset="0"/>
              <a:buChar char="●"/>
              <a:defRPr/>
            </a:lvl2pPr>
            <a:lvl3pPr marL="1080000" indent="-360363">
              <a:buClr>
                <a:schemeClr val="accent1"/>
              </a:buClr>
              <a:buFont typeface="+mj-lt"/>
              <a:buAutoNum type="alphaLcParenR"/>
              <a:defRPr/>
            </a:lvl3pPr>
            <a:lvl4pPr marL="1440000" indent="-360363">
              <a:buClr>
                <a:schemeClr val="accent1"/>
              </a:buClr>
              <a:buFont typeface="Symbol" panose="05050102010706020507" pitchFamily="18" charset="2"/>
              <a:buChar char="-"/>
              <a:defRPr/>
            </a:lvl4pPr>
            <a:lvl5pPr marL="1440000" indent="-360000">
              <a:buClr>
                <a:schemeClr val="accent1"/>
              </a:buClr>
              <a:buFont typeface="Symbol" panose="05050102010706020507" pitchFamily="18" charset="2"/>
              <a:buChar char="-"/>
              <a:defRPr/>
            </a:lvl5pPr>
            <a:lvl6pPr marL="1440000" indent="-360000">
              <a:buClr>
                <a:schemeClr val="accent1"/>
              </a:buClr>
              <a:buFont typeface="Symbol" panose="05050102010706020507" pitchFamily="18" charset="2"/>
              <a:buChar char="-"/>
              <a:defRPr/>
            </a:lvl6pPr>
            <a:lvl7pPr marL="1440000" indent="-360000">
              <a:buClr>
                <a:schemeClr val="accent1"/>
              </a:buClr>
              <a:buFont typeface="Symbol" panose="05050102010706020507" pitchFamily="18" charset="2"/>
              <a:buChar char="-"/>
              <a:defRPr/>
            </a:lvl7pPr>
            <a:lvl8pPr marL="1440000" indent="-360000">
              <a:buClr>
                <a:schemeClr val="accent1"/>
              </a:buClr>
              <a:buFont typeface="Symbol" panose="05050102010706020507" pitchFamily="18" charset="2"/>
              <a:buChar char="-"/>
              <a:defRPr/>
            </a:lvl8pPr>
            <a:lvl9pPr marL="1440000" indent="-360000">
              <a:buFont typeface="Symbol" panose="05050102010706020507" pitchFamily="18" charset="2"/>
              <a:buChar char="-"/>
              <a:defRPr/>
            </a:lvl9pPr>
          </a:lstStyle>
          <a:p>
            <a:pPr lvl="0"/>
            <a:r>
              <a:rPr lang="de-DE"/>
              <a:t>Write </a:t>
            </a:r>
            <a:r>
              <a:rPr lang="de-DE" err="1"/>
              <a:t>your</a:t>
            </a:r>
            <a:r>
              <a:rPr lang="de-DE"/>
              <a:t> </a:t>
            </a:r>
            <a:r>
              <a:rPr lang="de-DE" err="1"/>
              <a:t>first</a:t>
            </a:r>
            <a:r>
              <a:rPr lang="de-DE"/>
              <a:t> </a:t>
            </a:r>
            <a:r>
              <a:rPr lang="de-DE" err="1"/>
              <a:t>topic</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err="1"/>
              <a:t>Eigth</a:t>
            </a:r>
            <a:r>
              <a:rPr lang="de-DE"/>
              <a:t> Level</a:t>
            </a:r>
          </a:p>
          <a:p>
            <a:pPr lvl="7"/>
            <a:r>
              <a:rPr lang="de-DE" err="1"/>
              <a:t>Ninth</a:t>
            </a:r>
            <a:r>
              <a:rPr lang="de-DE"/>
              <a:t> Level</a:t>
            </a:r>
          </a:p>
        </p:txBody>
      </p:sp>
    </p:spTree>
    <p:extLst>
      <p:ext uri="{BB962C8B-B14F-4D97-AF65-F5344CB8AC3E}">
        <p14:creationId xmlns:p14="http://schemas.microsoft.com/office/powerpoint/2010/main" val="936269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amp; Picture">
    <p:bg>
      <p:bgPr>
        <a:solidFill>
          <a:schemeClr val="accent3"/>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AFC43036-2537-93EF-58AF-02D48B601EDD}"/>
              </a:ext>
            </a:extLst>
          </p:cNvPr>
          <p:cNvSpPr/>
          <p:nvPr userDrawn="1"/>
        </p:nvSpPr>
        <p:spPr>
          <a:xfrm>
            <a:off x="5976939" y="-1"/>
            <a:ext cx="6215062" cy="6858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platzhalter 12">
            <a:extLst>
              <a:ext uri="{FF2B5EF4-FFF2-40B4-BE49-F238E27FC236}">
                <a16:creationId xmlns:a16="http://schemas.microsoft.com/office/drawing/2014/main" id="{6ED985D9-B365-DEE0-1061-BCEE98D259A9}"/>
              </a:ext>
            </a:extLst>
          </p:cNvPr>
          <p:cNvSpPr>
            <a:spLocks noGrp="1"/>
          </p:cNvSpPr>
          <p:nvPr>
            <p:ph type="body" sz="quarter" idx="13" hasCustomPrompt="1"/>
          </p:nvPr>
        </p:nvSpPr>
        <p:spPr>
          <a:xfrm>
            <a:off x="754380" y="1105200"/>
            <a:ext cx="4836795" cy="5166996"/>
          </a:xfrm>
        </p:spPr>
        <p:txBody>
          <a:bodyPr>
            <a:noAutofit/>
          </a:bodyPr>
          <a:lstStyle>
            <a:lvl1pPr marL="0">
              <a:lnSpc>
                <a:spcPts val="3600"/>
              </a:lnSpc>
              <a:spcAft>
                <a:spcPts val="3000"/>
              </a:spcAft>
              <a:defRPr sz="2400" spc="-10" baseline="0">
                <a:solidFill>
                  <a:schemeClr val="bg1"/>
                </a:solidFill>
              </a:defRPr>
            </a:lvl1pPr>
            <a:lvl2pPr marL="0" indent="0">
              <a:lnSpc>
                <a:spcPts val="1800"/>
              </a:lnSpc>
              <a:buNone/>
              <a:defRPr sz="1200" b="1" spc="-10" baseline="0">
                <a:solidFill>
                  <a:schemeClr val="bg1"/>
                </a:solidFill>
              </a:defRPr>
            </a:lvl2pPr>
            <a:lvl3pPr marL="0" indent="0">
              <a:lnSpc>
                <a:spcPts val="1800"/>
              </a:lnSpc>
              <a:buNone/>
              <a:defRPr sz="1200" spc="-10" baseline="0">
                <a:solidFill>
                  <a:schemeClr val="bg1"/>
                </a:solidFill>
              </a:defRPr>
            </a:lvl3pPr>
            <a:lvl4pPr marL="0">
              <a:lnSpc>
                <a:spcPts val="1800"/>
              </a:lnSpc>
              <a:defRPr sz="1200" spc="-10" baseline="0">
                <a:solidFill>
                  <a:schemeClr val="bg1"/>
                </a:solidFill>
              </a:defRPr>
            </a:lvl4pPr>
            <a:lvl5pPr marL="0">
              <a:lnSpc>
                <a:spcPts val="1800"/>
              </a:lnSpc>
              <a:defRPr sz="1200" spc="-10" baseline="0">
                <a:solidFill>
                  <a:schemeClr val="bg1"/>
                </a:solidFill>
              </a:defRPr>
            </a:lvl5pPr>
          </a:lstStyle>
          <a:p>
            <a:pPr lvl="0"/>
            <a:r>
              <a:rPr lang="de-DE" err="1"/>
              <a:t>Citation</a:t>
            </a:r>
            <a:endParaRPr lang="de-DE"/>
          </a:p>
          <a:p>
            <a:pPr lvl="1"/>
            <a:r>
              <a:rPr lang="de-DE"/>
              <a:t>Second Level</a:t>
            </a:r>
          </a:p>
          <a:p>
            <a:pPr lvl="2"/>
            <a:r>
              <a:rPr lang="de-DE"/>
              <a:t>Third Level</a:t>
            </a:r>
          </a:p>
        </p:txBody>
      </p:sp>
      <p:grpSp>
        <p:nvGrpSpPr>
          <p:cNvPr id="15" name="Claim">
            <a:extLst>
              <a:ext uri="{FF2B5EF4-FFF2-40B4-BE49-F238E27FC236}">
                <a16:creationId xmlns:a16="http://schemas.microsoft.com/office/drawing/2014/main" id="{75F76079-CD38-5929-B170-7AA9C12975B8}"/>
              </a:ext>
            </a:extLst>
          </p:cNvPr>
          <p:cNvGrpSpPr/>
          <p:nvPr userDrawn="1"/>
        </p:nvGrpSpPr>
        <p:grpSpPr>
          <a:xfrm>
            <a:off x="987425" y="6568750"/>
            <a:ext cx="1874044" cy="131707"/>
            <a:chOff x="436104" y="6563646"/>
            <a:chExt cx="1940291" cy="136362"/>
          </a:xfrm>
          <a:solidFill>
            <a:schemeClr val="bg1"/>
          </a:solidFill>
        </p:grpSpPr>
        <p:sp>
          <p:nvSpPr>
            <p:cNvPr id="16" name="Freihandform: Form 15">
              <a:extLst>
                <a:ext uri="{FF2B5EF4-FFF2-40B4-BE49-F238E27FC236}">
                  <a16:creationId xmlns:a16="http://schemas.microsoft.com/office/drawing/2014/main" id="{02838F59-4451-00D2-2B7C-D5A2B116875E}"/>
                </a:ext>
              </a:extLst>
            </p:cNvPr>
            <p:cNvSpPr/>
            <p:nvPr/>
          </p:nvSpPr>
          <p:spPr>
            <a:xfrm>
              <a:off x="436104" y="6563646"/>
              <a:ext cx="1890036" cy="136362"/>
            </a:xfrm>
            <a:custGeom>
              <a:avLst/>
              <a:gdLst>
                <a:gd name="connsiteX0" fmla="*/ 1871359 w 1890036"/>
                <a:gd name="connsiteY0" fmla="*/ 61443 h 136362"/>
                <a:gd name="connsiteX1" fmla="*/ 1841529 w 1890036"/>
                <a:gd name="connsiteY1" fmla="*/ 61443 h 136362"/>
                <a:gd name="connsiteX2" fmla="*/ 1841529 w 1890036"/>
                <a:gd name="connsiteY2" fmla="*/ 60878 h 136362"/>
                <a:gd name="connsiteX3" fmla="*/ 1856582 w 1890036"/>
                <a:gd name="connsiteY3" fmla="*/ 43567 h 136362"/>
                <a:gd name="connsiteX4" fmla="*/ 1871359 w 1890036"/>
                <a:gd name="connsiteY4" fmla="*/ 60878 h 136362"/>
                <a:gd name="connsiteX5" fmla="*/ 1871359 w 1890036"/>
                <a:gd name="connsiteY5" fmla="*/ 61443 h 136362"/>
                <a:gd name="connsiteX6" fmla="*/ 1890037 w 1890036"/>
                <a:gd name="connsiteY6" fmla="*/ 71136 h 136362"/>
                <a:gd name="connsiteX7" fmla="*/ 1890037 w 1890036"/>
                <a:gd name="connsiteY7" fmla="*/ 63269 h 136362"/>
                <a:gd name="connsiteX8" fmla="*/ 1856582 w 1890036"/>
                <a:gd name="connsiteY8" fmla="*/ 27556 h 136362"/>
                <a:gd name="connsiteX9" fmla="*/ 1822838 w 1890036"/>
                <a:gd name="connsiteY9" fmla="*/ 63269 h 136362"/>
                <a:gd name="connsiteX10" fmla="*/ 1822838 w 1890036"/>
                <a:gd name="connsiteY10" fmla="*/ 73658 h 136362"/>
                <a:gd name="connsiteX11" fmla="*/ 1856858 w 1890036"/>
                <a:gd name="connsiteY11" fmla="*/ 108951 h 136362"/>
                <a:gd name="connsiteX12" fmla="*/ 1884139 w 1890036"/>
                <a:gd name="connsiteY12" fmla="*/ 106560 h 136362"/>
                <a:gd name="connsiteX13" fmla="*/ 1887082 w 1890036"/>
                <a:gd name="connsiteY13" fmla="*/ 102909 h 136362"/>
                <a:gd name="connsiteX14" fmla="*/ 1887082 w 1890036"/>
                <a:gd name="connsiteY14" fmla="*/ 93636 h 136362"/>
                <a:gd name="connsiteX15" fmla="*/ 1884560 w 1890036"/>
                <a:gd name="connsiteY15" fmla="*/ 91534 h 136362"/>
                <a:gd name="connsiteX16" fmla="*/ 1884139 w 1890036"/>
                <a:gd name="connsiteY16" fmla="*/ 91534 h 136362"/>
                <a:gd name="connsiteX17" fmla="*/ 1858263 w 1890036"/>
                <a:gd name="connsiteY17" fmla="*/ 92940 h 136362"/>
                <a:gd name="connsiteX18" fmla="*/ 1841384 w 1890036"/>
                <a:gd name="connsiteY18" fmla="*/ 75064 h 136362"/>
                <a:gd name="connsiteX19" fmla="*/ 1841384 w 1890036"/>
                <a:gd name="connsiteY19" fmla="*/ 74643 h 136362"/>
                <a:gd name="connsiteX20" fmla="*/ 1887226 w 1890036"/>
                <a:gd name="connsiteY20" fmla="*/ 74643 h 136362"/>
                <a:gd name="connsiteX21" fmla="*/ 1890037 w 1890036"/>
                <a:gd name="connsiteY21" fmla="*/ 71136 h 136362"/>
                <a:gd name="connsiteX22" fmla="*/ 1789934 w 1890036"/>
                <a:gd name="connsiteY22" fmla="*/ 114310 h 136362"/>
                <a:gd name="connsiteX23" fmla="*/ 1774041 w 1890036"/>
                <a:gd name="connsiteY23" fmla="*/ 122322 h 136362"/>
                <a:gd name="connsiteX24" fmla="*/ 1757293 w 1890036"/>
                <a:gd name="connsiteY24" fmla="*/ 113036 h 136362"/>
                <a:gd name="connsiteX25" fmla="*/ 1757293 w 1890036"/>
                <a:gd name="connsiteY25" fmla="*/ 111775 h 136362"/>
                <a:gd name="connsiteX26" fmla="*/ 1760814 w 1890036"/>
                <a:gd name="connsiteY26" fmla="*/ 101924 h 136362"/>
                <a:gd name="connsiteX27" fmla="*/ 1773331 w 1890036"/>
                <a:gd name="connsiteY27" fmla="*/ 104879 h 136362"/>
                <a:gd name="connsiteX28" fmla="*/ 1789934 w 1890036"/>
                <a:gd name="connsiteY28" fmla="*/ 113324 h 136362"/>
                <a:gd name="connsiteX29" fmla="*/ 1789934 w 1890036"/>
                <a:gd name="connsiteY29" fmla="*/ 114310 h 136362"/>
                <a:gd name="connsiteX30" fmla="*/ 1788397 w 1890036"/>
                <a:gd name="connsiteY30" fmla="*/ 55808 h 136362"/>
                <a:gd name="connsiteX31" fmla="*/ 1773344 w 1890036"/>
                <a:gd name="connsiteY31" fmla="*/ 66920 h 136362"/>
                <a:gd name="connsiteX32" fmla="*/ 1758147 w 1890036"/>
                <a:gd name="connsiteY32" fmla="*/ 55808 h 136362"/>
                <a:gd name="connsiteX33" fmla="*/ 1758147 w 1890036"/>
                <a:gd name="connsiteY33" fmla="*/ 54679 h 136362"/>
                <a:gd name="connsiteX34" fmla="*/ 1773331 w 1890036"/>
                <a:gd name="connsiteY34" fmla="*/ 42727 h 136362"/>
                <a:gd name="connsiteX35" fmla="*/ 1788397 w 1890036"/>
                <a:gd name="connsiteY35" fmla="*/ 54679 h 136362"/>
                <a:gd name="connsiteX36" fmla="*/ 1788397 w 1890036"/>
                <a:gd name="connsiteY36" fmla="*/ 55808 h 136362"/>
                <a:gd name="connsiteX37" fmla="*/ 1810031 w 1890036"/>
                <a:gd name="connsiteY37" fmla="*/ 38235 h 136362"/>
                <a:gd name="connsiteX38" fmla="*/ 1810031 w 1890036"/>
                <a:gd name="connsiteY38" fmla="*/ 32337 h 136362"/>
                <a:gd name="connsiteX39" fmla="*/ 1806235 w 1890036"/>
                <a:gd name="connsiteY39" fmla="*/ 28541 h 136362"/>
                <a:gd name="connsiteX40" fmla="*/ 1773331 w 1890036"/>
                <a:gd name="connsiteY40" fmla="*/ 28541 h 136362"/>
                <a:gd name="connsiteX41" fmla="*/ 1739876 w 1890036"/>
                <a:gd name="connsiteY41" fmla="*/ 54403 h 136362"/>
                <a:gd name="connsiteX42" fmla="*/ 1739876 w 1890036"/>
                <a:gd name="connsiteY42" fmla="*/ 55388 h 136362"/>
                <a:gd name="connsiteX43" fmla="*/ 1745642 w 1890036"/>
                <a:gd name="connsiteY43" fmla="*/ 71846 h 136362"/>
                <a:gd name="connsiteX44" fmla="*/ 1740021 w 1890036"/>
                <a:gd name="connsiteY44" fmla="*/ 83220 h 136362"/>
                <a:gd name="connsiteX45" fmla="*/ 1740021 w 1890036"/>
                <a:gd name="connsiteY45" fmla="*/ 83365 h 136362"/>
                <a:gd name="connsiteX46" fmla="*/ 1746339 w 1890036"/>
                <a:gd name="connsiteY46" fmla="*/ 96302 h 136362"/>
                <a:gd name="connsiteX47" fmla="*/ 1739180 w 1890036"/>
                <a:gd name="connsiteY47" fmla="*/ 111775 h 136362"/>
                <a:gd name="connsiteX48" fmla="*/ 1739180 w 1890036"/>
                <a:gd name="connsiteY48" fmla="*/ 113036 h 136362"/>
                <a:gd name="connsiteX49" fmla="*/ 1774041 w 1890036"/>
                <a:gd name="connsiteY49" fmla="*/ 136362 h 136362"/>
                <a:gd name="connsiteX50" fmla="*/ 1808481 w 1890036"/>
                <a:gd name="connsiteY50" fmla="*/ 114310 h 136362"/>
                <a:gd name="connsiteX51" fmla="*/ 1808481 w 1890036"/>
                <a:gd name="connsiteY51" fmla="*/ 113324 h 136362"/>
                <a:gd name="connsiteX52" fmla="*/ 1776996 w 1890036"/>
                <a:gd name="connsiteY52" fmla="*/ 90812 h 136362"/>
                <a:gd name="connsiteX53" fmla="*/ 1760393 w 1890036"/>
                <a:gd name="connsiteY53" fmla="*/ 86872 h 136362"/>
                <a:gd name="connsiteX54" fmla="*/ 1755612 w 1890036"/>
                <a:gd name="connsiteY54" fmla="*/ 82235 h 136362"/>
                <a:gd name="connsiteX55" fmla="*/ 1758003 w 1890036"/>
                <a:gd name="connsiteY55" fmla="*/ 78584 h 136362"/>
                <a:gd name="connsiteX56" fmla="*/ 1773344 w 1890036"/>
                <a:gd name="connsiteY56" fmla="*/ 80974 h 136362"/>
                <a:gd name="connsiteX57" fmla="*/ 1806655 w 1890036"/>
                <a:gd name="connsiteY57" fmla="*/ 55388 h 136362"/>
                <a:gd name="connsiteX58" fmla="*/ 1806655 w 1890036"/>
                <a:gd name="connsiteY58" fmla="*/ 54403 h 136362"/>
                <a:gd name="connsiteX59" fmla="*/ 1803148 w 1890036"/>
                <a:gd name="connsiteY59" fmla="*/ 43147 h 136362"/>
                <a:gd name="connsiteX60" fmla="*/ 1807785 w 1890036"/>
                <a:gd name="connsiteY60" fmla="*/ 41321 h 136362"/>
                <a:gd name="connsiteX61" fmla="*/ 1810031 w 1890036"/>
                <a:gd name="connsiteY61" fmla="*/ 38235 h 136362"/>
                <a:gd name="connsiteX62" fmla="*/ 1702060 w 1890036"/>
                <a:gd name="connsiteY62" fmla="*/ 92795 h 136362"/>
                <a:gd name="connsiteX63" fmla="*/ 1688544 w 1890036"/>
                <a:gd name="connsiteY63" fmla="*/ 93780 h 136362"/>
                <a:gd name="connsiteX64" fmla="*/ 1673491 w 1890036"/>
                <a:gd name="connsiteY64" fmla="*/ 73671 h 136362"/>
                <a:gd name="connsiteX65" fmla="*/ 1673491 w 1890036"/>
                <a:gd name="connsiteY65" fmla="*/ 62835 h 136362"/>
                <a:gd name="connsiteX66" fmla="*/ 1688544 w 1890036"/>
                <a:gd name="connsiteY66" fmla="*/ 42727 h 136362"/>
                <a:gd name="connsiteX67" fmla="*/ 1702060 w 1890036"/>
                <a:gd name="connsiteY67" fmla="*/ 43712 h 136362"/>
                <a:gd name="connsiteX68" fmla="*/ 1702060 w 1890036"/>
                <a:gd name="connsiteY68" fmla="*/ 92795 h 136362"/>
                <a:gd name="connsiteX69" fmla="*/ 1720594 w 1890036"/>
                <a:gd name="connsiteY69" fmla="*/ 101503 h 136362"/>
                <a:gd name="connsiteX70" fmla="*/ 1720594 w 1890036"/>
                <a:gd name="connsiteY70" fmla="*/ 3651 h 136362"/>
                <a:gd name="connsiteX71" fmla="*/ 1717796 w 1890036"/>
                <a:gd name="connsiteY71" fmla="*/ 841 h 136362"/>
                <a:gd name="connsiteX72" fmla="*/ 1704871 w 1890036"/>
                <a:gd name="connsiteY72" fmla="*/ 841 h 136362"/>
                <a:gd name="connsiteX73" fmla="*/ 1702060 w 1890036"/>
                <a:gd name="connsiteY73" fmla="*/ 3651 h 136362"/>
                <a:gd name="connsiteX74" fmla="*/ 1702060 w 1890036"/>
                <a:gd name="connsiteY74" fmla="*/ 28541 h 136362"/>
                <a:gd name="connsiteX75" fmla="*/ 1688544 w 1890036"/>
                <a:gd name="connsiteY75" fmla="*/ 27556 h 136362"/>
                <a:gd name="connsiteX76" fmla="*/ 1654944 w 1890036"/>
                <a:gd name="connsiteY76" fmla="*/ 62835 h 136362"/>
                <a:gd name="connsiteX77" fmla="*/ 1654944 w 1890036"/>
                <a:gd name="connsiteY77" fmla="*/ 73671 h 136362"/>
                <a:gd name="connsiteX78" fmla="*/ 1688544 w 1890036"/>
                <a:gd name="connsiteY78" fmla="*/ 108951 h 136362"/>
                <a:gd name="connsiteX79" fmla="*/ 1716811 w 1890036"/>
                <a:gd name="connsiteY79" fmla="*/ 105299 h 136362"/>
                <a:gd name="connsiteX80" fmla="*/ 1720594 w 1890036"/>
                <a:gd name="connsiteY80" fmla="*/ 101503 h 136362"/>
                <a:gd name="connsiteX81" fmla="*/ 1621069 w 1890036"/>
                <a:gd name="connsiteY81" fmla="*/ 61443 h 136362"/>
                <a:gd name="connsiteX82" fmla="*/ 1591239 w 1890036"/>
                <a:gd name="connsiteY82" fmla="*/ 61443 h 136362"/>
                <a:gd name="connsiteX83" fmla="*/ 1591239 w 1890036"/>
                <a:gd name="connsiteY83" fmla="*/ 60878 h 136362"/>
                <a:gd name="connsiteX84" fmla="*/ 1606292 w 1890036"/>
                <a:gd name="connsiteY84" fmla="*/ 43567 h 136362"/>
                <a:gd name="connsiteX85" fmla="*/ 1621069 w 1890036"/>
                <a:gd name="connsiteY85" fmla="*/ 60878 h 136362"/>
                <a:gd name="connsiteX86" fmla="*/ 1621069 w 1890036"/>
                <a:gd name="connsiteY86" fmla="*/ 61443 h 136362"/>
                <a:gd name="connsiteX87" fmla="*/ 1639747 w 1890036"/>
                <a:gd name="connsiteY87" fmla="*/ 71136 h 136362"/>
                <a:gd name="connsiteX88" fmla="*/ 1639747 w 1890036"/>
                <a:gd name="connsiteY88" fmla="*/ 63269 h 136362"/>
                <a:gd name="connsiteX89" fmla="*/ 1606292 w 1890036"/>
                <a:gd name="connsiteY89" fmla="*/ 27556 h 136362"/>
                <a:gd name="connsiteX90" fmla="*/ 1572548 w 1890036"/>
                <a:gd name="connsiteY90" fmla="*/ 63269 h 136362"/>
                <a:gd name="connsiteX91" fmla="*/ 1572548 w 1890036"/>
                <a:gd name="connsiteY91" fmla="*/ 73658 h 136362"/>
                <a:gd name="connsiteX92" fmla="*/ 1606568 w 1890036"/>
                <a:gd name="connsiteY92" fmla="*/ 108951 h 136362"/>
                <a:gd name="connsiteX93" fmla="*/ 1633849 w 1890036"/>
                <a:gd name="connsiteY93" fmla="*/ 106560 h 136362"/>
                <a:gd name="connsiteX94" fmla="*/ 1636792 w 1890036"/>
                <a:gd name="connsiteY94" fmla="*/ 102909 h 136362"/>
                <a:gd name="connsiteX95" fmla="*/ 1636792 w 1890036"/>
                <a:gd name="connsiteY95" fmla="*/ 93636 h 136362"/>
                <a:gd name="connsiteX96" fmla="*/ 1634270 w 1890036"/>
                <a:gd name="connsiteY96" fmla="*/ 91534 h 136362"/>
                <a:gd name="connsiteX97" fmla="*/ 1633849 w 1890036"/>
                <a:gd name="connsiteY97" fmla="*/ 91534 h 136362"/>
                <a:gd name="connsiteX98" fmla="*/ 1607973 w 1890036"/>
                <a:gd name="connsiteY98" fmla="*/ 92940 h 136362"/>
                <a:gd name="connsiteX99" fmla="*/ 1591094 w 1890036"/>
                <a:gd name="connsiteY99" fmla="*/ 75064 h 136362"/>
                <a:gd name="connsiteX100" fmla="*/ 1591094 w 1890036"/>
                <a:gd name="connsiteY100" fmla="*/ 74643 h 136362"/>
                <a:gd name="connsiteX101" fmla="*/ 1636936 w 1890036"/>
                <a:gd name="connsiteY101" fmla="*/ 74643 h 136362"/>
                <a:gd name="connsiteX102" fmla="*/ 1639747 w 1890036"/>
                <a:gd name="connsiteY102" fmla="*/ 71136 h 136362"/>
                <a:gd name="connsiteX103" fmla="*/ 1553830 w 1890036"/>
                <a:gd name="connsiteY103" fmla="*/ 104879 h 136362"/>
                <a:gd name="connsiteX104" fmla="*/ 1553830 w 1890036"/>
                <a:gd name="connsiteY104" fmla="*/ 3651 h 136362"/>
                <a:gd name="connsiteX105" fmla="*/ 1551164 w 1890036"/>
                <a:gd name="connsiteY105" fmla="*/ 841 h 136362"/>
                <a:gd name="connsiteX106" fmla="*/ 1538107 w 1890036"/>
                <a:gd name="connsiteY106" fmla="*/ 841 h 136362"/>
                <a:gd name="connsiteX107" fmla="*/ 1535296 w 1890036"/>
                <a:gd name="connsiteY107" fmla="*/ 3651 h 136362"/>
                <a:gd name="connsiteX108" fmla="*/ 1535296 w 1890036"/>
                <a:gd name="connsiteY108" fmla="*/ 104879 h 136362"/>
                <a:gd name="connsiteX109" fmla="*/ 1538107 w 1890036"/>
                <a:gd name="connsiteY109" fmla="*/ 107821 h 136362"/>
                <a:gd name="connsiteX110" fmla="*/ 1551164 w 1890036"/>
                <a:gd name="connsiteY110" fmla="*/ 107821 h 136362"/>
                <a:gd name="connsiteX111" fmla="*/ 1553830 w 1890036"/>
                <a:gd name="connsiteY111" fmla="*/ 104879 h 136362"/>
                <a:gd name="connsiteX112" fmla="*/ 1519679 w 1890036"/>
                <a:gd name="connsiteY112" fmla="*/ 31352 h 136362"/>
                <a:gd name="connsiteX113" fmla="*/ 1516868 w 1890036"/>
                <a:gd name="connsiteY113" fmla="*/ 28541 h 136362"/>
                <a:gd name="connsiteX114" fmla="*/ 1503220 w 1890036"/>
                <a:gd name="connsiteY114" fmla="*/ 28541 h 136362"/>
                <a:gd name="connsiteX115" fmla="*/ 1500698 w 1890036"/>
                <a:gd name="connsiteY115" fmla="*/ 31076 h 136362"/>
                <a:gd name="connsiteX116" fmla="*/ 1491832 w 1890036"/>
                <a:gd name="connsiteY116" fmla="*/ 90536 h 136362"/>
                <a:gd name="connsiteX117" fmla="*/ 1491136 w 1890036"/>
                <a:gd name="connsiteY117" fmla="*/ 92506 h 136362"/>
                <a:gd name="connsiteX118" fmla="*/ 1490151 w 1890036"/>
                <a:gd name="connsiteY118" fmla="*/ 90536 h 136362"/>
                <a:gd name="connsiteX119" fmla="*/ 1478474 w 1890036"/>
                <a:gd name="connsiteY119" fmla="*/ 43304 h 136362"/>
                <a:gd name="connsiteX120" fmla="*/ 1470606 w 1890036"/>
                <a:gd name="connsiteY120" fmla="*/ 37249 h 136362"/>
                <a:gd name="connsiteX121" fmla="*/ 1460754 w 1890036"/>
                <a:gd name="connsiteY121" fmla="*/ 37249 h 136362"/>
                <a:gd name="connsiteX122" fmla="*/ 1452887 w 1890036"/>
                <a:gd name="connsiteY122" fmla="*/ 43304 h 136362"/>
                <a:gd name="connsiteX123" fmla="*/ 1441209 w 1890036"/>
                <a:gd name="connsiteY123" fmla="*/ 90536 h 136362"/>
                <a:gd name="connsiteX124" fmla="*/ 1440224 w 1890036"/>
                <a:gd name="connsiteY124" fmla="*/ 92506 h 136362"/>
                <a:gd name="connsiteX125" fmla="*/ 1439528 w 1890036"/>
                <a:gd name="connsiteY125" fmla="*/ 90536 h 136362"/>
                <a:gd name="connsiteX126" fmla="*/ 1430662 w 1890036"/>
                <a:gd name="connsiteY126" fmla="*/ 31076 h 136362"/>
                <a:gd name="connsiteX127" fmla="*/ 1428140 w 1890036"/>
                <a:gd name="connsiteY127" fmla="*/ 28541 h 136362"/>
                <a:gd name="connsiteX128" fmla="*/ 1414493 w 1890036"/>
                <a:gd name="connsiteY128" fmla="*/ 28541 h 136362"/>
                <a:gd name="connsiteX129" fmla="*/ 1411682 w 1890036"/>
                <a:gd name="connsiteY129" fmla="*/ 31352 h 136362"/>
                <a:gd name="connsiteX130" fmla="*/ 1411682 w 1890036"/>
                <a:gd name="connsiteY130" fmla="*/ 31772 h 136362"/>
                <a:gd name="connsiteX131" fmla="*/ 1424475 w 1890036"/>
                <a:gd name="connsiteY131" fmla="*/ 96434 h 136362"/>
                <a:gd name="connsiteX132" fmla="*/ 1436993 w 1890036"/>
                <a:gd name="connsiteY132" fmla="*/ 108241 h 136362"/>
                <a:gd name="connsiteX133" fmla="*/ 1440789 w 1890036"/>
                <a:gd name="connsiteY133" fmla="*/ 108241 h 136362"/>
                <a:gd name="connsiteX134" fmla="*/ 1454148 w 1890036"/>
                <a:gd name="connsiteY134" fmla="*/ 97287 h 136362"/>
                <a:gd name="connsiteX135" fmla="*/ 1465260 w 1890036"/>
                <a:gd name="connsiteY135" fmla="*/ 54259 h 136362"/>
                <a:gd name="connsiteX136" fmla="*/ 1465680 w 1890036"/>
                <a:gd name="connsiteY136" fmla="*/ 53562 h 136362"/>
                <a:gd name="connsiteX137" fmla="*/ 1466100 w 1890036"/>
                <a:gd name="connsiteY137" fmla="*/ 54259 h 136362"/>
                <a:gd name="connsiteX138" fmla="*/ 1477213 w 1890036"/>
                <a:gd name="connsiteY138" fmla="*/ 97287 h 136362"/>
                <a:gd name="connsiteX139" fmla="*/ 1490571 w 1890036"/>
                <a:gd name="connsiteY139" fmla="*/ 108241 h 136362"/>
                <a:gd name="connsiteX140" fmla="*/ 1494367 w 1890036"/>
                <a:gd name="connsiteY140" fmla="*/ 108241 h 136362"/>
                <a:gd name="connsiteX141" fmla="*/ 1506885 w 1890036"/>
                <a:gd name="connsiteY141" fmla="*/ 96434 h 136362"/>
                <a:gd name="connsiteX142" fmla="*/ 1519679 w 1890036"/>
                <a:gd name="connsiteY142" fmla="*/ 31772 h 136362"/>
                <a:gd name="connsiteX143" fmla="*/ 1519679 w 1890036"/>
                <a:gd name="connsiteY143" fmla="*/ 31352 h 136362"/>
                <a:gd name="connsiteX144" fmla="*/ 1382889 w 1890036"/>
                <a:gd name="connsiteY144" fmla="*/ 73947 h 136362"/>
                <a:gd name="connsiteX145" fmla="*/ 1367837 w 1890036"/>
                <a:gd name="connsiteY145" fmla="*/ 92940 h 136362"/>
                <a:gd name="connsiteX146" fmla="*/ 1352784 w 1890036"/>
                <a:gd name="connsiteY146" fmla="*/ 73947 h 136362"/>
                <a:gd name="connsiteX147" fmla="*/ 1352784 w 1890036"/>
                <a:gd name="connsiteY147" fmla="*/ 62560 h 136362"/>
                <a:gd name="connsiteX148" fmla="*/ 1367837 w 1890036"/>
                <a:gd name="connsiteY148" fmla="*/ 43567 h 136362"/>
                <a:gd name="connsiteX149" fmla="*/ 1382889 w 1890036"/>
                <a:gd name="connsiteY149" fmla="*/ 62560 h 136362"/>
                <a:gd name="connsiteX150" fmla="*/ 1382889 w 1890036"/>
                <a:gd name="connsiteY150" fmla="*/ 73947 h 136362"/>
                <a:gd name="connsiteX151" fmla="*/ 1401436 w 1890036"/>
                <a:gd name="connsiteY151" fmla="*/ 73947 h 136362"/>
                <a:gd name="connsiteX152" fmla="*/ 1401436 w 1890036"/>
                <a:gd name="connsiteY152" fmla="*/ 62560 h 136362"/>
                <a:gd name="connsiteX153" fmla="*/ 1367837 w 1890036"/>
                <a:gd name="connsiteY153" fmla="*/ 27556 h 136362"/>
                <a:gd name="connsiteX154" fmla="*/ 1334237 w 1890036"/>
                <a:gd name="connsiteY154" fmla="*/ 62560 h 136362"/>
                <a:gd name="connsiteX155" fmla="*/ 1334237 w 1890036"/>
                <a:gd name="connsiteY155" fmla="*/ 73947 h 136362"/>
                <a:gd name="connsiteX156" fmla="*/ 1367837 w 1890036"/>
                <a:gd name="connsiteY156" fmla="*/ 108951 h 136362"/>
                <a:gd name="connsiteX157" fmla="*/ 1401436 w 1890036"/>
                <a:gd name="connsiteY157" fmla="*/ 73947 h 136362"/>
                <a:gd name="connsiteX158" fmla="*/ 1316215 w 1890036"/>
                <a:gd name="connsiteY158" fmla="*/ 104866 h 136362"/>
                <a:gd name="connsiteX159" fmla="*/ 1316215 w 1890036"/>
                <a:gd name="connsiteY159" fmla="*/ 59040 h 136362"/>
                <a:gd name="connsiteX160" fmla="*/ 1291919 w 1890036"/>
                <a:gd name="connsiteY160" fmla="*/ 27556 h 136362"/>
                <a:gd name="connsiteX161" fmla="*/ 1269117 w 1890036"/>
                <a:gd name="connsiteY161" fmla="*/ 34294 h 136362"/>
                <a:gd name="connsiteX162" fmla="*/ 1269117 w 1890036"/>
                <a:gd name="connsiteY162" fmla="*/ 31352 h 136362"/>
                <a:gd name="connsiteX163" fmla="*/ 1266306 w 1890036"/>
                <a:gd name="connsiteY163" fmla="*/ 28541 h 136362"/>
                <a:gd name="connsiteX164" fmla="*/ 1254090 w 1890036"/>
                <a:gd name="connsiteY164" fmla="*/ 28541 h 136362"/>
                <a:gd name="connsiteX165" fmla="*/ 1251279 w 1890036"/>
                <a:gd name="connsiteY165" fmla="*/ 31352 h 136362"/>
                <a:gd name="connsiteX166" fmla="*/ 1251279 w 1890036"/>
                <a:gd name="connsiteY166" fmla="*/ 104879 h 136362"/>
                <a:gd name="connsiteX167" fmla="*/ 1254090 w 1890036"/>
                <a:gd name="connsiteY167" fmla="*/ 107821 h 136362"/>
                <a:gd name="connsiteX168" fmla="*/ 1267015 w 1890036"/>
                <a:gd name="connsiteY168" fmla="*/ 107821 h 136362"/>
                <a:gd name="connsiteX169" fmla="*/ 1269826 w 1890036"/>
                <a:gd name="connsiteY169" fmla="*/ 104879 h 136362"/>
                <a:gd name="connsiteX170" fmla="*/ 1269826 w 1890036"/>
                <a:gd name="connsiteY170" fmla="*/ 48361 h 136362"/>
                <a:gd name="connsiteX171" fmla="*/ 1285720 w 1890036"/>
                <a:gd name="connsiteY171" fmla="*/ 43291 h 136362"/>
                <a:gd name="connsiteX172" fmla="*/ 1297686 w 1890036"/>
                <a:gd name="connsiteY172" fmla="*/ 59040 h 136362"/>
                <a:gd name="connsiteX173" fmla="*/ 1297686 w 1890036"/>
                <a:gd name="connsiteY173" fmla="*/ 104866 h 136362"/>
                <a:gd name="connsiteX174" fmla="*/ 1300497 w 1890036"/>
                <a:gd name="connsiteY174" fmla="*/ 107821 h 136362"/>
                <a:gd name="connsiteX175" fmla="*/ 1313422 w 1890036"/>
                <a:gd name="connsiteY175" fmla="*/ 107821 h 136362"/>
                <a:gd name="connsiteX176" fmla="*/ 1316215 w 1890036"/>
                <a:gd name="connsiteY176" fmla="*/ 104866 h 136362"/>
                <a:gd name="connsiteX177" fmla="*/ 1236082 w 1890036"/>
                <a:gd name="connsiteY177" fmla="*/ 106560 h 136362"/>
                <a:gd name="connsiteX178" fmla="*/ 1235373 w 1890036"/>
                <a:gd name="connsiteY178" fmla="*/ 104879 h 136362"/>
                <a:gd name="connsiteX179" fmla="*/ 1199093 w 1890036"/>
                <a:gd name="connsiteY179" fmla="*/ 53983 h 136362"/>
                <a:gd name="connsiteX180" fmla="*/ 1235097 w 1890036"/>
                <a:gd name="connsiteY180" fmla="*/ 7447 h 136362"/>
                <a:gd name="connsiteX181" fmla="*/ 1236082 w 1890036"/>
                <a:gd name="connsiteY181" fmla="*/ 5201 h 136362"/>
                <a:gd name="connsiteX182" fmla="*/ 1233402 w 1890036"/>
                <a:gd name="connsiteY182" fmla="*/ 3507 h 136362"/>
                <a:gd name="connsiteX183" fmla="*/ 1217377 w 1890036"/>
                <a:gd name="connsiteY183" fmla="*/ 3507 h 136362"/>
                <a:gd name="connsiteX184" fmla="*/ 1214146 w 1890036"/>
                <a:gd name="connsiteY184" fmla="*/ 4636 h 136362"/>
                <a:gd name="connsiteX185" fmla="*/ 1179693 w 1890036"/>
                <a:gd name="connsiteY185" fmla="*/ 50883 h 136362"/>
                <a:gd name="connsiteX186" fmla="*/ 1179693 w 1890036"/>
                <a:gd name="connsiteY186" fmla="*/ 6186 h 136362"/>
                <a:gd name="connsiteX187" fmla="*/ 1176882 w 1890036"/>
                <a:gd name="connsiteY187" fmla="*/ 3507 h 136362"/>
                <a:gd name="connsiteX188" fmla="*/ 1162972 w 1890036"/>
                <a:gd name="connsiteY188" fmla="*/ 3507 h 136362"/>
                <a:gd name="connsiteX189" fmla="*/ 1160161 w 1890036"/>
                <a:gd name="connsiteY189" fmla="*/ 6186 h 136362"/>
                <a:gd name="connsiteX190" fmla="*/ 1160161 w 1890036"/>
                <a:gd name="connsiteY190" fmla="*/ 105010 h 136362"/>
                <a:gd name="connsiteX191" fmla="*/ 1162972 w 1890036"/>
                <a:gd name="connsiteY191" fmla="*/ 107821 h 136362"/>
                <a:gd name="connsiteX192" fmla="*/ 1176882 w 1890036"/>
                <a:gd name="connsiteY192" fmla="*/ 107821 h 136362"/>
                <a:gd name="connsiteX193" fmla="*/ 1179693 w 1890036"/>
                <a:gd name="connsiteY193" fmla="*/ 105010 h 136362"/>
                <a:gd name="connsiteX194" fmla="*/ 1179693 w 1890036"/>
                <a:gd name="connsiteY194" fmla="*/ 58343 h 136362"/>
                <a:gd name="connsiteX195" fmla="*/ 1211887 w 1890036"/>
                <a:gd name="connsiteY195" fmla="*/ 106284 h 136362"/>
                <a:gd name="connsiteX196" fmla="*/ 1215131 w 1890036"/>
                <a:gd name="connsiteY196" fmla="*/ 107821 h 136362"/>
                <a:gd name="connsiteX197" fmla="*/ 1233967 w 1890036"/>
                <a:gd name="connsiteY197" fmla="*/ 107821 h 136362"/>
                <a:gd name="connsiteX198" fmla="*/ 1236082 w 1890036"/>
                <a:gd name="connsiteY198" fmla="*/ 106560 h 136362"/>
                <a:gd name="connsiteX199" fmla="*/ 1084792 w 1890036"/>
                <a:gd name="connsiteY199" fmla="*/ 61443 h 136362"/>
                <a:gd name="connsiteX200" fmla="*/ 1054975 w 1890036"/>
                <a:gd name="connsiteY200" fmla="*/ 61443 h 136362"/>
                <a:gd name="connsiteX201" fmla="*/ 1054975 w 1890036"/>
                <a:gd name="connsiteY201" fmla="*/ 60878 h 136362"/>
                <a:gd name="connsiteX202" fmla="*/ 1070028 w 1890036"/>
                <a:gd name="connsiteY202" fmla="*/ 43567 h 136362"/>
                <a:gd name="connsiteX203" fmla="*/ 1084792 w 1890036"/>
                <a:gd name="connsiteY203" fmla="*/ 60878 h 136362"/>
                <a:gd name="connsiteX204" fmla="*/ 1084792 w 1890036"/>
                <a:gd name="connsiteY204" fmla="*/ 61443 h 136362"/>
                <a:gd name="connsiteX205" fmla="*/ 1103483 w 1890036"/>
                <a:gd name="connsiteY205" fmla="*/ 71136 h 136362"/>
                <a:gd name="connsiteX206" fmla="*/ 1103483 w 1890036"/>
                <a:gd name="connsiteY206" fmla="*/ 63269 h 136362"/>
                <a:gd name="connsiteX207" fmla="*/ 1070028 w 1890036"/>
                <a:gd name="connsiteY207" fmla="*/ 27556 h 136362"/>
                <a:gd name="connsiteX208" fmla="*/ 1036283 w 1890036"/>
                <a:gd name="connsiteY208" fmla="*/ 63269 h 136362"/>
                <a:gd name="connsiteX209" fmla="*/ 1036283 w 1890036"/>
                <a:gd name="connsiteY209" fmla="*/ 73658 h 136362"/>
                <a:gd name="connsiteX210" fmla="*/ 1070303 w 1890036"/>
                <a:gd name="connsiteY210" fmla="*/ 108951 h 136362"/>
                <a:gd name="connsiteX211" fmla="*/ 1097585 w 1890036"/>
                <a:gd name="connsiteY211" fmla="*/ 106560 h 136362"/>
                <a:gd name="connsiteX212" fmla="*/ 1100527 w 1890036"/>
                <a:gd name="connsiteY212" fmla="*/ 102909 h 136362"/>
                <a:gd name="connsiteX213" fmla="*/ 1100527 w 1890036"/>
                <a:gd name="connsiteY213" fmla="*/ 93636 h 136362"/>
                <a:gd name="connsiteX214" fmla="*/ 1098005 w 1890036"/>
                <a:gd name="connsiteY214" fmla="*/ 91534 h 136362"/>
                <a:gd name="connsiteX215" fmla="*/ 1097585 w 1890036"/>
                <a:gd name="connsiteY215" fmla="*/ 91534 h 136362"/>
                <a:gd name="connsiteX216" fmla="*/ 1071709 w 1890036"/>
                <a:gd name="connsiteY216" fmla="*/ 92940 h 136362"/>
                <a:gd name="connsiteX217" fmla="*/ 1054830 w 1890036"/>
                <a:gd name="connsiteY217" fmla="*/ 75064 h 136362"/>
                <a:gd name="connsiteX218" fmla="*/ 1054830 w 1890036"/>
                <a:gd name="connsiteY218" fmla="*/ 74643 h 136362"/>
                <a:gd name="connsiteX219" fmla="*/ 1100672 w 1890036"/>
                <a:gd name="connsiteY219" fmla="*/ 74643 h 136362"/>
                <a:gd name="connsiteX220" fmla="*/ 1103483 w 1890036"/>
                <a:gd name="connsiteY220" fmla="*/ 71136 h 136362"/>
                <a:gd name="connsiteX221" fmla="*/ 1023897 w 1890036"/>
                <a:gd name="connsiteY221" fmla="*/ 105444 h 136362"/>
                <a:gd name="connsiteX222" fmla="*/ 1023897 w 1890036"/>
                <a:gd name="connsiteY222" fmla="*/ 96591 h 136362"/>
                <a:gd name="connsiteX223" fmla="*/ 1020942 w 1890036"/>
                <a:gd name="connsiteY223" fmla="*/ 94490 h 136362"/>
                <a:gd name="connsiteX224" fmla="*/ 1013494 w 1890036"/>
                <a:gd name="connsiteY224" fmla="*/ 94490 h 136362"/>
                <a:gd name="connsiteX225" fmla="*/ 1008003 w 1890036"/>
                <a:gd name="connsiteY225" fmla="*/ 86609 h 136362"/>
                <a:gd name="connsiteX226" fmla="*/ 1008003 w 1890036"/>
                <a:gd name="connsiteY226" fmla="*/ 42438 h 136362"/>
                <a:gd name="connsiteX227" fmla="*/ 1020653 w 1890036"/>
                <a:gd name="connsiteY227" fmla="*/ 42438 h 136362"/>
                <a:gd name="connsiteX228" fmla="*/ 1023477 w 1890036"/>
                <a:gd name="connsiteY228" fmla="*/ 39640 h 136362"/>
                <a:gd name="connsiteX229" fmla="*/ 1023477 w 1890036"/>
                <a:gd name="connsiteY229" fmla="*/ 31352 h 136362"/>
                <a:gd name="connsiteX230" fmla="*/ 1020653 w 1890036"/>
                <a:gd name="connsiteY230" fmla="*/ 28541 h 136362"/>
                <a:gd name="connsiteX231" fmla="*/ 1008003 w 1890036"/>
                <a:gd name="connsiteY231" fmla="*/ 28541 h 136362"/>
                <a:gd name="connsiteX232" fmla="*/ 1008003 w 1890036"/>
                <a:gd name="connsiteY232" fmla="*/ 14054 h 136362"/>
                <a:gd name="connsiteX233" fmla="*/ 1005757 w 1890036"/>
                <a:gd name="connsiteY233" fmla="*/ 11952 h 136362"/>
                <a:gd name="connsiteX234" fmla="*/ 1005192 w 1890036"/>
                <a:gd name="connsiteY234" fmla="*/ 11952 h 136362"/>
                <a:gd name="connsiteX235" fmla="*/ 992123 w 1890036"/>
                <a:gd name="connsiteY235" fmla="*/ 14198 h 136362"/>
                <a:gd name="connsiteX236" fmla="*/ 989325 w 1890036"/>
                <a:gd name="connsiteY236" fmla="*/ 17009 h 136362"/>
                <a:gd name="connsiteX237" fmla="*/ 989325 w 1890036"/>
                <a:gd name="connsiteY237" fmla="*/ 28541 h 136362"/>
                <a:gd name="connsiteX238" fmla="*/ 976098 w 1890036"/>
                <a:gd name="connsiteY238" fmla="*/ 28541 h 136362"/>
                <a:gd name="connsiteX239" fmla="*/ 973287 w 1890036"/>
                <a:gd name="connsiteY239" fmla="*/ 31352 h 136362"/>
                <a:gd name="connsiteX240" fmla="*/ 973287 w 1890036"/>
                <a:gd name="connsiteY240" fmla="*/ 37670 h 136362"/>
                <a:gd name="connsiteX241" fmla="*/ 976098 w 1890036"/>
                <a:gd name="connsiteY241" fmla="*/ 40481 h 136362"/>
                <a:gd name="connsiteX242" fmla="*/ 989325 w 1890036"/>
                <a:gd name="connsiteY242" fmla="*/ 42438 h 136362"/>
                <a:gd name="connsiteX243" fmla="*/ 989325 w 1890036"/>
                <a:gd name="connsiteY243" fmla="*/ 86609 h 136362"/>
                <a:gd name="connsiteX244" fmla="*/ 1011655 w 1890036"/>
                <a:gd name="connsiteY244" fmla="*/ 108951 h 136362"/>
                <a:gd name="connsiteX245" fmla="*/ 1021217 w 1890036"/>
                <a:gd name="connsiteY245" fmla="*/ 107966 h 136362"/>
                <a:gd name="connsiteX246" fmla="*/ 1023897 w 1890036"/>
                <a:gd name="connsiteY246" fmla="*/ 105444 h 136362"/>
                <a:gd name="connsiteX247" fmla="*/ 944613 w 1890036"/>
                <a:gd name="connsiteY247" fmla="*/ 90247 h 136362"/>
                <a:gd name="connsiteX248" fmla="*/ 930270 w 1890036"/>
                <a:gd name="connsiteY248" fmla="*/ 94201 h 136362"/>
                <a:gd name="connsiteX249" fmla="*/ 920129 w 1890036"/>
                <a:gd name="connsiteY249" fmla="*/ 85479 h 136362"/>
                <a:gd name="connsiteX250" fmla="*/ 920129 w 1890036"/>
                <a:gd name="connsiteY250" fmla="*/ 84915 h 136362"/>
                <a:gd name="connsiteX251" fmla="*/ 935747 w 1890036"/>
                <a:gd name="connsiteY251" fmla="*/ 72949 h 136362"/>
                <a:gd name="connsiteX252" fmla="*/ 944613 w 1890036"/>
                <a:gd name="connsiteY252" fmla="*/ 72949 h 136362"/>
                <a:gd name="connsiteX253" fmla="*/ 944613 w 1890036"/>
                <a:gd name="connsiteY253" fmla="*/ 90247 h 136362"/>
                <a:gd name="connsiteX254" fmla="*/ 963160 w 1890036"/>
                <a:gd name="connsiteY254" fmla="*/ 105023 h 136362"/>
                <a:gd name="connsiteX255" fmla="*/ 963160 w 1890036"/>
                <a:gd name="connsiteY255" fmla="*/ 54403 h 136362"/>
                <a:gd name="connsiteX256" fmla="*/ 932240 w 1890036"/>
                <a:gd name="connsiteY256" fmla="*/ 27556 h 136362"/>
                <a:gd name="connsiteX257" fmla="*/ 908754 w 1890036"/>
                <a:gd name="connsiteY257" fmla="*/ 29802 h 136362"/>
                <a:gd name="connsiteX258" fmla="*/ 906088 w 1890036"/>
                <a:gd name="connsiteY258" fmla="*/ 32757 h 136362"/>
                <a:gd name="connsiteX259" fmla="*/ 906088 w 1890036"/>
                <a:gd name="connsiteY259" fmla="*/ 41741 h 136362"/>
                <a:gd name="connsiteX260" fmla="*/ 908610 w 1890036"/>
                <a:gd name="connsiteY260" fmla="*/ 44132 h 136362"/>
                <a:gd name="connsiteX261" fmla="*/ 909319 w 1890036"/>
                <a:gd name="connsiteY261" fmla="*/ 44132 h 136362"/>
                <a:gd name="connsiteX262" fmla="*/ 932240 w 1890036"/>
                <a:gd name="connsiteY262" fmla="*/ 43002 h 136362"/>
                <a:gd name="connsiteX263" fmla="*/ 944613 w 1890036"/>
                <a:gd name="connsiteY263" fmla="*/ 54403 h 136362"/>
                <a:gd name="connsiteX264" fmla="*/ 944613 w 1890036"/>
                <a:gd name="connsiteY264" fmla="*/ 60603 h 136362"/>
                <a:gd name="connsiteX265" fmla="*/ 935747 w 1890036"/>
                <a:gd name="connsiteY265" fmla="*/ 60603 h 136362"/>
                <a:gd name="connsiteX266" fmla="*/ 901451 w 1890036"/>
                <a:gd name="connsiteY266" fmla="*/ 84915 h 136362"/>
                <a:gd name="connsiteX267" fmla="*/ 901451 w 1890036"/>
                <a:gd name="connsiteY267" fmla="*/ 85479 h 136362"/>
                <a:gd name="connsiteX268" fmla="*/ 925764 w 1890036"/>
                <a:gd name="connsiteY268" fmla="*/ 108951 h 136362"/>
                <a:gd name="connsiteX269" fmla="*/ 945598 w 1890036"/>
                <a:gd name="connsiteY269" fmla="*/ 102764 h 136362"/>
                <a:gd name="connsiteX270" fmla="*/ 945598 w 1890036"/>
                <a:gd name="connsiteY270" fmla="*/ 105023 h 136362"/>
                <a:gd name="connsiteX271" fmla="*/ 948409 w 1890036"/>
                <a:gd name="connsiteY271" fmla="*/ 107821 h 136362"/>
                <a:gd name="connsiteX272" fmla="*/ 960349 w 1890036"/>
                <a:gd name="connsiteY272" fmla="*/ 107821 h 136362"/>
                <a:gd name="connsiteX273" fmla="*/ 963160 w 1890036"/>
                <a:gd name="connsiteY273" fmla="*/ 105010 h 136362"/>
                <a:gd name="connsiteX274" fmla="*/ 963160 w 1890036"/>
                <a:gd name="connsiteY274" fmla="*/ 105023 h 136362"/>
                <a:gd name="connsiteX275" fmla="*/ 867707 w 1890036"/>
                <a:gd name="connsiteY275" fmla="*/ 61443 h 136362"/>
                <a:gd name="connsiteX276" fmla="*/ 837877 w 1890036"/>
                <a:gd name="connsiteY276" fmla="*/ 61443 h 136362"/>
                <a:gd name="connsiteX277" fmla="*/ 837877 w 1890036"/>
                <a:gd name="connsiteY277" fmla="*/ 60878 h 136362"/>
                <a:gd name="connsiteX278" fmla="*/ 852930 w 1890036"/>
                <a:gd name="connsiteY278" fmla="*/ 43567 h 136362"/>
                <a:gd name="connsiteX279" fmla="*/ 867707 w 1890036"/>
                <a:gd name="connsiteY279" fmla="*/ 60878 h 136362"/>
                <a:gd name="connsiteX280" fmla="*/ 867707 w 1890036"/>
                <a:gd name="connsiteY280" fmla="*/ 61443 h 136362"/>
                <a:gd name="connsiteX281" fmla="*/ 886385 w 1890036"/>
                <a:gd name="connsiteY281" fmla="*/ 71136 h 136362"/>
                <a:gd name="connsiteX282" fmla="*/ 886385 w 1890036"/>
                <a:gd name="connsiteY282" fmla="*/ 63269 h 136362"/>
                <a:gd name="connsiteX283" fmla="*/ 852930 w 1890036"/>
                <a:gd name="connsiteY283" fmla="*/ 27556 h 136362"/>
                <a:gd name="connsiteX284" fmla="*/ 819186 w 1890036"/>
                <a:gd name="connsiteY284" fmla="*/ 63269 h 136362"/>
                <a:gd name="connsiteX285" fmla="*/ 819186 w 1890036"/>
                <a:gd name="connsiteY285" fmla="*/ 73658 h 136362"/>
                <a:gd name="connsiteX286" fmla="*/ 853206 w 1890036"/>
                <a:gd name="connsiteY286" fmla="*/ 108951 h 136362"/>
                <a:gd name="connsiteX287" fmla="*/ 880488 w 1890036"/>
                <a:gd name="connsiteY287" fmla="*/ 106560 h 136362"/>
                <a:gd name="connsiteX288" fmla="*/ 883443 w 1890036"/>
                <a:gd name="connsiteY288" fmla="*/ 102909 h 136362"/>
                <a:gd name="connsiteX289" fmla="*/ 883443 w 1890036"/>
                <a:gd name="connsiteY289" fmla="*/ 93636 h 136362"/>
                <a:gd name="connsiteX290" fmla="*/ 880908 w 1890036"/>
                <a:gd name="connsiteY290" fmla="*/ 91534 h 136362"/>
                <a:gd name="connsiteX291" fmla="*/ 880488 w 1890036"/>
                <a:gd name="connsiteY291" fmla="*/ 91534 h 136362"/>
                <a:gd name="connsiteX292" fmla="*/ 854624 w 1890036"/>
                <a:gd name="connsiteY292" fmla="*/ 92940 h 136362"/>
                <a:gd name="connsiteX293" fmla="*/ 837733 w 1890036"/>
                <a:gd name="connsiteY293" fmla="*/ 75064 h 136362"/>
                <a:gd name="connsiteX294" fmla="*/ 837733 w 1890036"/>
                <a:gd name="connsiteY294" fmla="*/ 74643 h 136362"/>
                <a:gd name="connsiteX295" fmla="*/ 883574 w 1890036"/>
                <a:gd name="connsiteY295" fmla="*/ 74643 h 136362"/>
                <a:gd name="connsiteX296" fmla="*/ 886385 w 1890036"/>
                <a:gd name="connsiteY296" fmla="*/ 71136 h 136362"/>
                <a:gd name="connsiteX297" fmla="*/ 810175 w 1890036"/>
                <a:gd name="connsiteY297" fmla="*/ 40481 h 136362"/>
                <a:gd name="connsiteX298" fmla="*/ 810175 w 1890036"/>
                <a:gd name="connsiteY298" fmla="*/ 30367 h 136362"/>
                <a:gd name="connsiteX299" fmla="*/ 807364 w 1890036"/>
                <a:gd name="connsiteY299" fmla="*/ 27556 h 136362"/>
                <a:gd name="connsiteX300" fmla="*/ 787267 w 1890036"/>
                <a:gd name="connsiteY300" fmla="*/ 34294 h 136362"/>
                <a:gd name="connsiteX301" fmla="*/ 787267 w 1890036"/>
                <a:gd name="connsiteY301" fmla="*/ 31352 h 136362"/>
                <a:gd name="connsiteX302" fmla="*/ 784457 w 1890036"/>
                <a:gd name="connsiteY302" fmla="*/ 28541 h 136362"/>
                <a:gd name="connsiteX303" fmla="*/ 772228 w 1890036"/>
                <a:gd name="connsiteY303" fmla="*/ 28541 h 136362"/>
                <a:gd name="connsiteX304" fmla="*/ 769417 w 1890036"/>
                <a:gd name="connsiteY304" fmla="*/ 31352 h 136362"/>
                <a:gd name="connsiteX305" fmla="*/ 769417 w 1890036"/>
                <a:gd name="connsiteY305" fmla="*/ 104879 h 136362"/>
                <a:gd name="connsiteX306" fmla="*/ 772228 w 1890036"/>
                <a:gd name="connsiteY306" fmla="*/ 107821 h 136362"/>
                <a:gd name="connsiteX307" fmla="*/ 785153 w 1890036"/>
                <a:gd name="connsiteY307" fmla="*/ 107821 h 136362"/>
                <a:gd name="connsiteX308" fmla="*/ 787964 w 1890036"/>
                <a:gd name="connsiteY308" fmla="*/ 104879 h 136362"/>
                <a:gd name="connsiteX309" fmla="*/ 787964 w 1890036"/>
                <a:gd name="connsiteY309" fmla="*/ 48361 h 136362"/>
                <a:gd name="connsiteX310" fmla="*/ 807364 w 1890036"/>
                <a:gd name="connsiteY310" fmla="*/ 43304 h 136362"/>
                <a:gd name="connsiteX311" fmla="*/ 810175 w 1890036"/>
                <a:gd name="connsiteY311" fmla="*/ 40494 h 136362"/>
                <a:gd name="connsiteX312" fmla="*/ 810175 w 1890036"/>
                <a:gd name="connsiteY312" fmla="*/ 40481 h 136362"/>
                <a:gd name="connsiteX313" fmla="*/ 751829 w 1890036"/>
                <a:gd name="connsiteY313" fmla="*/ 103474 h 136362"/>
                <a:gd name="connsiteX314" fmla="*/ 751829 w 1890036"/>
                <a:gd name="connsiteY314" fmla="*/ 94056 h 136362"/>
                <a:gd name="connsiteX315" fmla="*/ 749018 w 1890036"/>
                <a:gd name="connsiteY315" fmla="*/ 91114 h 136362"/>
                <a:gd name="connsiteX316" fmla="*/ 748729 w 1890036"/>
                <a:gd name="connsiteY316" fmla="*/ 91114 h 136362"/>
                <a:gd name="connsiteX317" fmla="*/ 726793 w 1890036"/>
                <a:gd name="connsiteY317" fmla="*/ 92230 h 136362"/>
                <a:gd name="connsiteX318" fmla="*/ 706408 w 1890036"/>
                <a:gd name="connsiteY318" fmla="*/ 65935 h 136362"/>
                <a:gd name="connsiteX319" fmla="*/ 706408 w 1890036"/>
                <a:gd name="connsiteY319" fmla="*/ 45261 h 136362"/>
                <a:gd name="connsiteX320" fmla="*/ 726793 w 1890036"/>
                <a:gd name="connsiteY320" fmla="*/ 18966 h 136362"/>
                <a:gd name="connsiteX321" fmla="*/ 748729 w 1890036"/>
                <a:gd name="connsiteY321" fmla="*/ 20083 h 136362"/>
                <a:gd name="connsiteX322" fmla="*/ 749018 w 1890036"/>
                <a:gd name="connsiteY322" fmla="*/ 20083 h 136362"/>
                <a:gd name="connsiteX323" fmla="*/ 751829 w 1890036"/>
                <a:gd name="connsiteY323" fmla="*/ 17141 h 136362"/>
                <a:gd name="connsiteX324" fmla="*/ 751829 w 1890036"/>
                <a:gd name="connsiteY324" fmla="*/ 7723 h 136362"/>
                <a:gd name="connsiteX325" fmla="*/ 748729 w 1890036"/>
                <a:gd name="connsiteY325" fmla="*/ 4492 h 136362"/>
                <a:gd name="connsiteX326" fmla="*/ 726517 w 1890036"/>
                <a:gd name="connsiteY326" fmla="*/ 2246 h 136362"/>
                <a:gd name="connsiteX327" fmla="*/ 686744 w 1890036"/>
                <a:gd name="connsiteY327" fmla="*/ 45261 h 136362"/>
                <a:gd name="connsiteX328" fmla="*/ 686744 w 1890036"/>
                <a:gd name="connsiteY328" fmla="*/ 65935 h 136362"/>
                <a:gd name="connsiteX329" fmla="*/ 726517 w 1890036"/>
                <a:gd name="connsiteY329" fmla="*/ 108951 h 136362"/>
                <a:gd name="connsiteX330" fmla="*/ 748729 w 1890036"/>
                <a:gd name="connsiteY330" fmla="*/ 106705 h 136362"/>
                <a:gd name="connsiteX331" fmla="*/ 751829 w 1890036"/>
                <a:gd name="connsiteY331" fmla="*/ 103474 h 136362"/>
                <a:gd name="connsiteX332" fmla="*/ 630473 w 1890036"/>
                <a:gd name="connsiteY332" fmla="*/ 105010 h 136362"/>
                <a:gd name="connsiteX333" fmla="*/ 630473 w 1890036"/>
                <a:gd name="connsiteY333" fmla="*/ 89144 h 136362"/>
                <a:gd name="connsiteX334" fmla="*/ 627676 w 1890036"/>
                <a:gd name="connsiteY334" fmla="*/ 86464 h 136362"/>
                <a:gd name="connsiteX335" fmla="*/ 615171 w 1890036"/>
                <a:gd name="connsiteY335" fmla="*/ 86464 h 136362"/>
                <a:gd name="connsiteX336" fmla="*/ 612360 w 1890036"/>
                <a:gd name="connsiteY336" fmla="*/ 89144 h 136362"/>
                <a:gd name="connsiteX337" fmla="*/ 612360 w 1890036"/>
                <a:gd name="connsiteY337" fmla="*/ 105010 h 136362"/>
                <a:gd name="connsiteX338" fmla="*/ 615171 w 1890036"/>
                <a:gd name="connsiteY338" fmla="*/ 107821 h 136362"/>
                <a:gd name="connsiteX339" fmla="*/ 627676 w 1890036"/>
                <a:gd name="connsiteY339" fmla="*/ 107821 h 136362"/>
                <a:gd name="connsiteX340" fmla="*/ 630473 w 1890036"/>
                <a:gd name="connsiteY340" fmla="*/ 105010 h 136362"/>
                <a:gd name="connsiteX341" fmla="*/ 606292 w 1890036"/>
                <a:gd name="connsiteY341" fmla="*/ 17272 h 136362"/>
                <a:gd name="connsiteX342" fmla="*/ 606292 w 1890036"/>
                <a:gd name="connsiteY342" fmla="*/ 6186 h 136362"/>
                <a:gd name="connsiteX343" fmla="*/ 603481 w 1890036"/>
                <a:gd name="connsiteY343" fmla="*/ 3507 h 136362"/>
                <a:gd name="connsiteX344" fmla="*/ 534745 w 1890036"/>
                <a:gd name="connsiteY344" fmla="*/ 3507 h 136362"/>
                <a:gd name="connsiteX345" fmla="*/ 531934 w 1890036"/>
                <a:gd name="connsiteY345" fmla="*/ 6186 h 136362"/>
                <a:gd name="connsiteX346" fmla="*/ 531934 w 1890036"/>
                <a:gd name="connsiteY346" fmla="*/ 17272 h 136362"/>
                <a:gd name="connsiteX347" fmla="*/ 534745 w 1890036"/>
                <a:gd name="connsiteY347" fmla="*/ 19807 h 136362"/>
                <a:gd name="connsiteX348" fmla="*/ 559347 w 1890036"/>
                <a:gd name="connsiteY348" fmla="*/ 19807 h 136362"/>
                <a:gd name="connsiteX349" fmla="*/ 559347 w 1890036"/>
                <a:gd name="connsiteY349" fmla="*/ 105023 h 136362"/>
                <a:gd name="connsiteX350" fmla="*/ 562158 w 1890036"/>
                <a:gd name="connsiteY350" fmla="*/ 107821 h 136362"/>
                <a:gd name="connsiteX351" fmla="*/ 576068 w 1890036"/>
                <a:gd name="connsiteY351" fmla="*/ 107821 h 136362"/>
                <a:gd name="connsiteX352" fmla="*/ 578879 w 1890036"/>
                <a:gd name="connsiteY352" fmla="*/ 105023 h 136362"/>
                <a:gd name="connsiteX353" fmla="*/ 578879 w 1890036"/>
                <a:gd name="connsiteY353" fmla="*/ 19807 h 136362"/>
                <a:gd name="connsiteX354" fmla="*/ 603481 w 1890036"/>
                <a:gd name="connsiteY354" fmla="*/ 19807 h 136362"/>
                <a:gd name="connsiteX355" fmla="*/ 606292 w 1890036"/>
                <a:gd name="connsiteY355" fmla="*/ 17272 h 136362"/>
                <a:gd name="connsiteX356" fmla="*/ 515738 w 1890036"/>
                <a:gd name="connsiteY356" fmla="*/ 105023 h 136362"/>
                <a:gd name="connsiteX357" fmla="*/ 515738 w 1890036"/>
                <a:gd name="connsiteY357" fmla="*/ 6173 h 136362"/>
                <a:gd name="connsiteX358" fmla="*/ 512927 w 1890036"/>
                <a:gd name="connsiteY358" fmla="*/ 3507 h 136362"/>
                <a:gd name="connsiteX359" fmla="*/ 499030 w 1890036"/>
                <a:gd name="connsiteY359" fmla="*/ 3507 h 136362"/>
                <a:gd name="connsiteX360" fmla="*/ 496219 w 1890036"/>
                <a:gd name="connsiteY360" fmla="*/ 6173 h 136362"/>
                <a:gd name="connsiteX361" fmla="*/ 496219 w 1890036"/>
                <a:gd name="connsiteY361" fmla="*/ 105023 h 136362"/>
                <a:gd name="connsiteX362" fmla="*/ 499030 w 1890036"/>
                <a:gd name="connsiteY362" fmla="*/ 107821 h 136362"/>
                <a:gd name="connsiteX363" fmla="*/ 512927 w 1890036"/>
                <a:gd name="connsiteY363" fmla="*/ 107821 h 136362"/>
                <a:gd name="connsiteX364" fmla="*/ 515738 w 1890036"/>
                <a:gd name="connsiteY364" fmla="*/ 105023 h 136362"/>
                <a:gd name="connsiteX365" fmla="*/ 437137 w 1890036"/>
                <a:gd name="connsiteY365" fmla="*/ 104866 h 136362"/>
                <a:gd name="connsiteX366" fmla="*/ 437137 w 1890036"/>
                <a:gd name="connsiteY366" fmla="*/ 59040 h 136362"/>
                <a:gd name="connsiteX367" fmla="*/ 412824 w 1890036"/>
                <a:gd name="connsiteY367" fmla="*/ 27556 h 136362"/>
                <a:gd name="connsiteX368" fmla="*/ 390035 w 1890036"/>
                <a:gd name="connsiteY368" fmla="*/ 34294 h 136362"/>
                <a:gd name="connsiteX369" fmla="*/ 390035 w 1890036"/>
                <a:gd name="connsiteY369" fmla="*/ 31352 h 136362"/>
                <a:gd name="connsiteX370" fmla="*/ 387224 w 1890036"/>
                <a:gd name="connsiteY370" fmla="*/ 28541 h 136362"/>
                <a:gd name="connsiteX371" fmla="*/ 375008 w 1890036"/>
                <a:gd name="connsiteY371" fmla="*/ 28541 h 136362"/>
                <a:gd name="connsiteX372" fmla="*/ 372197 w 1890036"/>
                <a:gd name="connsiteY372" fmla="*/ 31352 h 136362"/>
                <a:gd name="connsiteX373" fmla="*/ 372197 w 1890036"/>
                <a:gd name="connsiteY373" fmla="*/ 104879 h 136362"/>
                <a:gd name="connsiteX374" fmla="*/ 375008 w 1890036"/>
                <a:gd name="connsiteY374" fmla="*/ 107821 h 136362"/>
                <a:gd name="connsiteX375" fmla="*/ 387933 w 1890036"/>
                <a:gd name="connsiteY375" fmla="*/ 107821 h 136362"/>
                <a:gd name="connsiteX376" fmla="*/ 390744 w 1890036"/>
                <a:gd name="connsiteY376" fmla="*/ 104879 h 136362"/>
                <a:gd name="connsiteX377" fmla="*/ 390744 w 1890036"/>
                <a:gd name="connsiteY377" fmla="*/ 48361 h 136362"/>
                <a:gd name="connsiteX378" fmla="*/ 406638 w 1890036"/>
                <a:gd name="connsiteY378" fmla="*/ 43291 h 136362"/>
                <a:gd name="connsiteX379" fmla="*/ 418604 w 1890036"/>
                <a:gd name="connsiteY379" fmla="*/ 59040 h 136362"/>
                <a:gd name="connsiteX380" fmla="*/ 418604 w 1890036"/>
                <a:gd name="connsiteY380" fmla="*/ 104866 h 136362"/>
                <a:gd name="connsiteX381" fmla="*/ 421401 w 1890036"/>
                <a:gd name="connsiteY381" fmla="*/ 107821 h 136362"/>
                <a:gd name="connsiteX382" fmla="*/ 434326 w 1890036"/>
                <a:gd name="connsiteY382" fmla="*/ 107821 h 136362"/>
                <a:gd name="connsiteX383" fmla="*/ 437137 w 1890036"/>
                <a:gd name="connsiteY383" fmla="*/ 104866 h 136362"/>
                <a:gd name="connsiteX384" fmla="*/ 336903 w 1890036"/>
                <a:gd name="connsiteY384" fmla="*/ 114310 h 136362"/>
                <a:gd name="connsiteX385" fmla="*/ 321010 w 1890036"/>
                <a:gd name="connsiteY385" fmla="*/ 122322 h 136362"/>
                <a:gd name="connsiteX386" fmla="*/ 304262 w 1890036"/>
                <a:gd name="connsiteY386" fmla="*/ 113036 h 136362"/>
                <a:gd name="connsiteX387" fmla="*/ 304262 w 1890036"/>
                <a:gd name="connsiteY387" fmla="*/ 111775 h 136362"/>
                <a:gd name="connsiteX388" fmla="*/ 307783 w 1890036"/>
                <a:gd name="connsiteY388" fmla="*/ 101924 h 136362"/>
                <a:gd name="connsiteX389" fmla="*/ 320300 w 1890036"/>
                <a:gd name="connsiteY389" fmla="*/ 104879 h 136362"/>
                <a:gd name="connsiteX390" fmla="*/ 336903 w 1890036"/>
                <a:gd name="connsiteY390" fmla="*/ 113324 h 136362"/>
                <a:gd name="connsiteX391" fmla="*/ 336903 w 1890036"/>
                <a:gd name="connsiteY391" fmla="*/ 114310 h 136362"/>
                <a:gd name="connsiteX392" fmla="*/ 335353 w 1890036"/>
                <a:gd name="connsiteY392" fmla="*/ 55808 h 136362"/>
                <a:gd name="connsiteX393" fmla="*/ 320300 w 1890036"/>
                <a:gd name="connsiteY393" fmla="*/ 66920 h 136362"/>
                <a:gd name="connsiteX394" fmla="*/ 305103 w 1890036"/>
                <a:gd name="connsiteY394" fmla="*/ 55808 h 136362"/>
                <a:gd name="connsiteX395" fmla="*/ 305103 w 1890036"/>
                <a:gd name="connsiteY395" fmla="*/ 54679 h 136362"/>
                <a:gd name="connsiteX396" fmla="*/ 320300 w 1890036"/>
                <a:gd name="connsiteY396" fmla="*/ 42727 h 136362"/>
                <a:gd name="connsiteX397" fmla="*/ 335353 w 1890036"/>
                <a:gd name="connsiteY397" fmla="*/ 54679 h 136362"/>
                <a:gd name="connsiteX398" fmla="*/ 335353 w 1890036"/>
                <a:gd name="connsiteY398" fmla="*/ 55808 h 136362"/>
                <a:gd name="connsiteX399" fmla="*/ 356987 w 1890036"/>
                <a:gd name="connsiteY399" fmla="*/ 38235 h 136362"/>
                <a:gd name="connsiteX400" fmla="*/ 356987 w 1890036"/>
                <a:gd name="connsiteY400" fmla="*/ 32337 h 136362"/>
                <a:gd name="connsiteX401" fmla="*/ 353191 w 1890036"/>
                <a:gd name="connsiteY401" fmla="*/ 28541 h 136362"/>
                <a:gd name="connsiteX402" fmla="*/ 320300 w 1890036"/>
                <a:gd name="connsiteY402" fmla="*/ 28541 h 136362"/>
                <a:gd name="connsiteX403" fmla="*/ 286845 w 1890036"/>
                <a:gd name="connsiteY403" fmla="*/ 54403 h 136362"/>
                <a:gd name="connsiteX404" fmla="*/ 286845 w 1890036"/>
                <a:gd name="connsiteY404" fmla="*/ 55388 h 136362"/>
                <a:gd name="connsiteX405" fmla="*/ 292598 w 1890036"/>
                <a:gd name="connsiteY405" fmla="*/ 71846 h 136362"/>
                <a:gd name="connsiteX406" fmla="*/ 286990 w 1890036"/>
                <a:gd name="connsiteY406" fmla="*/ 83220 h 136362"/>
                <a:gd name="connsiteX407" fmla="*/ 286990 w 1890036"/>
                <a:gd name="connsiteY407" fmla="*/ 83365 h 136362"/>
                <a:gd name="connsiteX408" fmla="*/ 293308 w 1890036"/>
                <a:gd name="connsiteY408" fmla="*/ 96302 h 136362"/>
                <a:gd name="connsiteX409" fmla="*/ 286136 w 1890036"/>
                <a:gd name="connsiteY409" fmla="*/ 111775 h 136362"/>
                <a:gd name="connsiteX410" fmla="*/ 286136 w 1890036"/>
                <a:gd name="connsiteY410" fmla="*/ 113036 h 136362"/>
                <a:gd name="connsiteX411" fmla="*/ 321010 w 1890036"/>
                <a:gd name="connsiteY411" fmla="*/ 136362 h 136362"/>
                <a:gd name="connsiteX412" fmla="*/ 355450 w 1890036"/>
                <a:gd name="connsiteY412" fmla="*/ 114310 h 136362"/>
                <a:gd name="connsiteX413" fmla="*/ 355450 w 1890036"/>
                <a:gd name="connsiteY413" fmla="*/ 113324 h 136362"/>
                <a:gd name="connsiteX414" fmla="*/ 323952 w 1890036"/>
                <a:gd name="connsiteY414" fmla="*/ 90812 h 136362"/>
                <a:gd name="connsiteX415" fmla="*/ 307362 w 1890036"/>
                <a:gd name="connsiteY415" fmla="*/ 86872 h 136362"/>
                <a:gd name="connsiteX416" fmla="*/ 302568 w 1890036"/>
                <a:gd name="connsiteY416" fmla="*/ 82235 h 136362"/>
                <a:gd name="connsiteX417" fmla="*/ 304972 w 1890036"/>
                <a:gd name="connsiteY417" fmla="*/ 78584 h 136362"/>
                <a:gd name="connsiteX418" fmla="*/ 320300 w 1890036"/>
                <a:gd name="connsiteY418" fmla="*/ 80974 h 136362"/>
                <a:gd name="connsiteX419" fmla="*/ 353611 w 1890036"/>
                <a:gd name="connsiteY419" fmla="*/ 55388 h 136362"/>
                <a:gd name="connsiteX420" fmla="*/ 353611 w 1890036"/>
                <a:gd name="connsiteY420" fmla="*/ 54403 h 136362"/>
                <a:gd name="connsiteX421" fmla="*/ 350104 w 1890036"/>
                <a:gd name="connsiteY421" fmla="*/ 43147 h 136362"/>
                <a:gd name="connsiteX422" fmla="*/ 354741 w 1890036"/>
                <a:gd name="connsiteY422" fmla="*/ 41321 h 136362"/>
                <a:gd name="connsiteX423" fmla="*/ 356987 w 1890036"/>
                <a:gd name="connsiteY423" fmla="*/ 38235 h 136362"/>
                <a:gd name="connsiteX424" fmla="*/ 267142 w 1890036"/>
                <a:gd name="connsiteY424" fmla="*/ 104879 h 136362"/>
                <a:gd name="connsiteX425" fmla="*/ 267142 w 1890036"/>
                <a:gd name="connsiteY425" fmla="*/ 31352 h 136362"/>
                <a:gd name="connsiteX426" fmla="*/ 264331 w 1890036"/>
                <a:gd name="connsiteY426" fmla="*/ 28541 h 136362"/>
                <a:gd name="connsiteX427" fmla="*/ 251407 w 1890036"/>
                <a:gd name="connsiteY427" fmla="*/ 28541 h 136362"/>
                <a:gd name="connsiteX428" fmla="*/ 248596 w 1890036"/>
                <a:gd name="connsiteY428" fmla="*/ 31352 h 136362"/>
                <a:gd name="connsiteX429" fmla="*/ 248596 w 1890036"/>
                <a:gd name="connsiteY429" fmla="*/ 104879 h 136362"/>
                <a:gd name="connsiteX430" fmla="*/ 251407 w 1890036"/>
                <a:gd name="connsiteY430" fmla="*/ 107821 h 136362"/>
                <a:gd name="connsiteX431" fmla="*/ 264331 w 1890036"/>
                <a:gd name="connsiteY431" fmla="*/ 107821 h 136362"/>
                <a:gd name="connsiteX432" fmla="*/ 267142 w 1890036"/>
                <a:gd name="connsiteY432" fmla="*/ 104879 h 136362"/>
                <a:gd name="connsiteX433" fmla="*/ 267563 w 1890036"/>
                <a:gd name="connsiteY433" fmla="*/ 15170 h 136362"/>
                <a:gd name="connsiteX434" fmla="*/ 267563 w 1890036"/>
                <a:gd name="connsiteY434" fmla="*/ 2811 h 136362"/>
                <a:gd name="connsiteX435" fmla="*/ 264752 w 1890036"/>
                <a:gd name="connsiteY435" fmla="*/ 0 h 136362"/>
                <a:gd name="connsiteX436" fmla="*/ 251131 w 1890036"/>
                <a:gd name="connsiteY436" fmla="*/ 0 h 136362"/>
                <a:gd name="connsiteX437" fmla="*/ 248175 w 1890036"/>
                <a:gd name="connsiteY437" fmla="*/ 2811 h 136362"/>
                <a:gd name="connsiteX438" fmla="*/ 248175 w 1890036"/>
                <a:gd name="connsiteY438" fmla="*/ 15170 h 136362"/>
                <a:gd name="connsiteX439" fmla="*/ 251131 w 1890036"/>
                <a:gd name="connsiteY439" fmla="*/ 17981 h 136362"/>
                <a:gd name="connsiteX440" fmla="*/ 264752 w 1890036"/>
                <a:gd name="connsiteY440" fmla="*/ 17981 h 136362"/>
                <a:gd name="connsiteX441" fmla="*/ 267563 w 1890036"/>
                <a:gd name="connsiteY441" fmla="*/ 15170 h 136362"/>
                <a:gd name="connsiteX442" fmla="*/ 230587 w 1890036"/>
                <a:gd name="connsiteY442" fmla="*/ 87029 h 136362"/>
                <a:gd name="connsiteX443" fmla="*/ 217098 w 1890036"/>
                <a:gd name="connsiteY443" fmla="*/ 65646 h 136362"/>
                <a:gd name="connsiteX444" fmla="*/ 198669 w 1890036"/>
                <a:gd name="connsiteY444" fmla="*/ 54403 h 136362"/>
                <a:gd name="connsiteX445" fmla="*/ 193034 w 1890036"/>
                <a:gd name="connsiteY445" fmla="*/ 48637 h 136362"/>
                <a:gd name="connsiteX446" fmla="*/ 202754 w 1890036"/>
                <a:gd name="connsiteY446" fmla="*/ 42727 h 136362"/>
                <a:gd name="connsiteX447" fmla="*/ 225951 w 1890036"/>
                <a:gd name="connsiteY447" fmla="*/ 44408 h 136362"/>
                <a:gd name="connsiteX448" fmla="*/ 226502 w 1890036"/>
                <a:gd name="connsiteY448" fmla="*/ 44408 h 136362"/>
                <a:gd name="connsiteX449" fmla="*/ 228762 w 1890036"/>
                <a:gd name="connsiteY449" fmla="*/ 41741 h 136362"/>
                <a:gd name="connsiteX450" fmla="*/ 228762 w 1890036"/>
                <a:gd name="connsiteY450" fmla="*/ 33598 h 136362"/>
                <a:gd name="connsiteX451" fmla="*/ 226226 w 1890036"/>
                <a:gd name="connsiteY451" fmla="*/ 30367 h 136362"/>
                <a:gd name="connsiteX452" fmla="*/ 201204 w 1890036"/>
                <a:gd name="connsiteY452" fmla="*/ 27556 h 136362"/>
                <a:gd name="connsiteX453" fmla="*/ 174500 w 1890036"/>
                <a:gd name="connsiteY453" fmla="*/ 48637 h 136362"/>
                <a:gd name="connsiteX454" fmla="*/ 186296 w 1890036"/>
                <a:gd name="connsiteY454" fmla="*/ 68037 h 136362"/>
                <a:gd name="connsiteX455" fmla="*/ 205565 w 1890036"/>
                <a:gd name="connsiteY455" fmla="*/ 79858 h 136362"/>
                <a:gd name="connsiteX456" fmla="*/ 211752 w 1890036"/>
                <a:gd name="connsiteY456" fmla="*/ 87029 h 136362"/>
                <a:gd name="connsiteX457" fmla="*/ 201769 w 1890036"/>
                <a:gd name="connsiteY457" fmla="*/ 93780 h 136362"/>
                <a:gd name="connsiteX458" fmla="*/ 178152 w 1890036"/>
                <a:gd name="connsiteY458" fmla="*/ 92230 h 136362"/>
                <a:gd name="connsiteX459" fmla="*/ 177587 w 1890036"/>
                <a:gd name="connsiteY459" fmla="*/ 92230 h 136362"/>
                <a:gd name="connsiteX460" fmla="*/ 175196 w 1890036"/>
                <a:gd name="connsiteY460" fmla="*/ 94490 h 136362"/>
                <a:gd name="connsiteX461" fmla="*/ 175196 w 1890036"/>
                <a:gd name="connsiteY461" fmla="*/ 102909 h 136362"/>
                <a:gd name="connsiteX462" fmla="*/ 177863 w 1890036"/>
                <a:gd name="connsiteY462" fmla="*/ 106140 h 136362"/>
                <a:gd name="connsiteX463" fmla="*/ 203030 w 1890036"/>
                <a:gd name="connsiteY463" fmla="*/ 108951 h 136362"/>
                <a:gd name="connsiteX464" fmla="*/ 230587 w 1890036"/>
                <a:gd name="connsiteY464" fmla="*/ 87029 h 136362"/>
                <a:gd name="connsiteX465" fmla="*/ 140612 w 1890036"/>
                <a:gd name="connsiteY465" fmla="*/ 61443 h 136362"/>
                <a:gd name="connsiteX466" fmla="*/ 110782 w 1890036"/>
                <a:gd name="connsiteY466" fmla="*/ 61443 h 136362"/>
                <a:gd name="connsiteX467" fmla="*/ 110782 w 1890036"/>
                <a:gd name="connsiteY467" fmla="*/ 60878 h 136362"/>
                <a:gd name="connsiteX468" fmla="*/ 125835 w 1890036"/>
                <a:gd name="connsiteY468" fmla="*/ 43567 h 136362"/>
                <a:gd name="connsiteX469" fmla="*/ 140612 w 1890036"/>
                <a:gd name="connsiteY469" fmla="*/ 60878 h 136362"/>
                <a:gd name="connsiteX470" fmla="*/ 140612 w 1890036"/>
                <a:gd name="connsiteY470" fmla="*/ 61443 h 136362"/>
                <a:gd name="connsiteX471" fmla="*/ 159290 w 1890036"/>
                <a:gd name="connsiteY471" fmla="*/ 71136 h 136362"/>
                <a:gd name="connsiteX472" fmla="*/ 159290 w 1890036"/>
                <a:gd name="connsiteY472" fmla="*/ 63269 h 136362"/>
                <a:gd name="connsiteX473" fmla="*/ 125835 w 1890036"/>
                <a:gd name="connsiteY473" fmla="*/ 27556 h 136362"/>
                <a:gd name="connsiteX474" fmla="*/ 92090 w 1890036"/>
                <a:gd name="connsiteY474" fmla="*/ 63269 h 136362"/>
                <a:gd name="connsiteX475" fmla="*/ 92090 w 1890036"/>
                <a:gd name="connsiteY475" fmla="*/ 73658 h 136362"/>
                <a:gd name="connsiteX476" fmla="*/ 126110 w 1890036"/>
                <a:gd name="connsiteY476" fmla="*/ 108951 h 136362"/>
                <a:gd name="connsiteX477" fmla="*/ 153392 w 1890036"/>
                <a:gd name="connsiteY477" fmla="*/ 106560 h 136362"/>
                <a:gd name="connsiteX478" fmla="*/ 156348 w 1890036"/>
                <a:gd name="connsiteY478" fmla="*/ 102909 h 136362"/>
                <a:gd name="connsiteX479" fmla="*/ 156348 w 1890036"/>
                <a:gd name="connsiteY479" fmla="*/ 93636 h 136362"/>
                <a:gd name="connsiteX480" fmla="*/ 153812 w 1890036"/>
                <a:gd name="connsiteY480" fmla="*/ 91534 h 136362"/>
                <a:gd name="connsiteX481" fmla="*/ 153392 w 1890036"/>
                <a:gd name="connsiteY481" fmla="*/ 91534 h 136362"/>
                <a:gd name="connsiteX482" fmla="*/ 127529 w 1890036"/>
                <a:gd name="connsiteY482" fmla="*/ 92940 h 136362"/>
                <a:gd name="connsiteX483" fmla="*/ 110637 w 1890036"/>
                <a:gd name="connsiteY483" fmla="*/ 75064 h 136362"/>
                <a:gd name="connsiteX484" fmla="*/ 110637 w 1890036"/>
                <a:gd name="connsiteY484" fmla="*/ 74643 h 136362"/>
                <a:gd name="connsiteX485" fmla="*/ 156479 w 1890036"/>
                <a:gd name="connsiteY485" fmla="*/ 74643 h 136362"/>
                <a:gd name="connsiteX486" fmla="*/ 159290 w 1890036"/>
                <a:gd name="connsiteY486" fmla="*/ 71136 h 136362"/>
                <a:gd name="connsiteX487" fmla="*/ 56100 w 1890036"/>
                <a:gd name="connsiteY487" fmla="*/ 65935 h 136362"/>
                <a:gd name="connsiteX488" fmla="*/ 31340 w 1890036"/>
                <a:gd name="connsiteY488" fmla="*/ 92519 h 136362"/>
                <a:gd name="connsiteX489" fmla="*/ 19519 w 1890036"/>
                <a:gd name="connsiteY489" fmla="*/ 92099 h 136362"/>
                <a:gd name="connsiteX490" fmla="*/ 19519 w 1890036"/>
                <a:gd name="connsiteY490" fmla="*/ 19098 h 136362"/>
                <a:gd name="connsiteX491" fmla="*/ 31340 w 1890036"/>
                <a:gd name="connsiteY491" fmla="*/ 18677 h 136362"/>
                <a:gd name="connsiteX492" fmla="*/ 56100 w 1890036"/>
                <a:gd name="connsiteY492" fmla="*/ 45261 h 136362"/>
                <a:gd name="connsiteX493" fmla="*/ 56100 w 1890036"/>
                <a:gd name="connsiteY493" fmla="*/ 65935 h 136362"/>
                <a:gd name="connsiteX494" fmla="*/ 75488 w 1890036"/>
                <a:gd name="connsiteY494" fmla="*/ 65935 h 136362"/>
                <a:gd name="connsiteX495" fmla="*/ 75488 w 1890036"/>
                <a:gd name="connsiteY495" fmla="*/ 45261 h 136362"/>
                <a:gd name="connsiteX496" fmla="*/ 31340 w 1890036"/>
                <a:gd name="connsiteY496" fmla="*/ 2246 h 136362"/>
                <a:gd name="connsiteX497" fmla="*/ 3652 w 1890036"/>
                <a:gd name="connsiteY497" fmla="*/ 3927 h 136362"/>
                <a:gd name="connsiteX498" fmla="*/ 0 w 1890036"/>
                <a:gd name="connsiteY498" fmla="*/ 8288 h 136362"/>
                <a:gd name="connsiteX499" fmla="*/ 0 w 1890036"/>
                <a:gd name="connsiteY499" fmla="*/ 102909 h 136362"/>
                <a:gd name="connsiteX500" fmla="*/ 3652 w 1890036"/>
                <a:gd name="connsiteY500" fmla="*/ 107269 h 136362"/>
                <a:gd name="connsiteX501" fmla="*/ 31340 w 1890036"/>
                <a:gd name="connsiteY501" fmla="*/ 108951 h 136362"/>
                <a:gd name="connsiteX502" fmla="*/ 75488 w 1890036"/>
                <a:gd name="connsiteY502" fmla="*/ 65935 h 136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Lst>
              <a:rect l="l" t="t" r="r" b="b"/>
              <a:pathLst>
                <a:path w="1890036" h="136362">
                  <a:moveTo>
                    <a:pt x="1871359" y="61443"/>
                  </a:moveTo>
                  <a:lnTo>
                    <a:pt x="1841529" y="61443"/>
                  </a:lnTo>
                  <a:lnTo>
                    <a:pt x="1841529" y="60878"/>
                  </a:lnTo>
                  <a:cubicBezTo>
                    <a:pt x="1841529" y="49767"/>
                    <a:pt x="1847860" y="43567"/>
                    <a:pt x="1856582" y="43567"/>
                  </a:cubicBezTo>
                  <a:cubicBezTo>
                    <a:pt x="1865304" y="43567"/>
                    <a:pt x="1871359" y="49898"/>
                    <a:pt x="1871359" y="60878"/>
                  </a:cubicBezTo>
                  <a:lnTo>
                    <a:pt x="1871359" y="61443"/>
                  </a:lnTo>
                  <a:close/>
                  <a:moveTo>
                    <a:pt x="1890037" y="71136"/>
                  </a:moveTo>
                  <a:lnTo>
                    <a:pt x="1890037" y="63269"/>
                  </a:lnTo>
                  <a:cubicBezTo>
                    <a:pt x="1890037" y="42306"/>
                    <a:pt x="1878242" y="27556"/>
                    <a:pt x="1856582" y="27556"/>
                  </a:cubicBezTo>
                  <a:cubicBezTo>
                    <a:pt x="1835066" y="27556"/>
                    <a:pt x="1822838" y="41321"/>
                    <a:pt x="1822838" y="63269"/>
                  </a:cubicBezTo>
                  <a:lnTo>
                    <a:pt x="1822838" y="73658"/>
                  </a:lnTo>
                  <a:cubicBezTo>
                    <a:pt x="1822838" y="101359"/>
                    <a:pt x="1842790" y="108951"/>
                    <a:pt x="1856858" y="108951"/>
                  </a:cubicBezTo>
                  <a:cubicBezTo>
                    <a:pt x="1869520" y="108951"/>
                    <a:pt x="1875010" y="108241"/>
                    <a:pt x="1884139" y="106560"/>
                  </a:cubicBezTo>
                  <a:cubicBezTo>
                    <a:pt x="1886661" y="106140"/>
                    <a:pt x="1887082" y="105155"/>
                    <a:pt x="1887082" y="102909"/>
                  </a:cubicBezTo>
                  <a:lnTo>
                    <a:pt x="1887082" y="93636"/>
                  </a:lnTo>
                  <a:cubicBezTo>
                    <a:pt x="1887082" y="92230"/>
                    <a:pt x="1885965" y="91534"/>
                    <a:pt x="1884560" y="91534"/>
                  </a:cubicBezTo>
                  <a:lnTo>
                    <a:pt x="1884139" y="91534"/>
                  </a:lnTo>
                  <a:cubicBezTo>
                    <a:pt x="1878242" y="92099"/>
                    <a:pt x="1868535" y="92940"/>
                    <a:pt x="1858263" y="92940"/>
                  </a:cubicBezTo>
                  <a:cubicBezTo>
                    <a:pt x="1844760" y="92940"/>
                    <a:pt x="1841384" y="83233"/>
                    <a:pt x="1841384" y="75064"/>
                  </a:cubicBezTo>
                  <a:lnTo>
                    <a:pt x="1841384" y="74643"/>
                  </a:lnTo>
                  <a:lnTo>
                    <a:pt x="1887226" y="74643"/>
                  </a:lnTo>
                  <a:cubicBezTo>
                    <a:pt x="1889196" y="74643"/>
                    <a:pt x="1890037" y="73382"/>
                    <a:pt x="1890037" y="71136"/>
                  </a:cubicBezTo>
                  <a:moveTo>
                    <a:pt x="1789934" y="114310"/>
                  </a:moveTo>
                  <a:cubicBezTo>
                    <a:pt x="1789934" y="119366"/>
                    <a:pt x="1787544" y="122322"/>
                    <a:pt x="1774041" y="122322"/>
                  </a:cubicBezTo>
                  <a:cubicBezTo>
                    <a:pt x="1760814" y="122322"/>
                    <a:pt x="1757293" y="118815"/>
                    <a:pt x="1757293" y="113036"/>
                  </a:cubicBezTo>
                  <a:lnTo>
                    <a:pt x="1757293" y="111775"/>
                  </a:lnTo>
                  <a:cubicBezTo>
                    <a:pt x="1757293" y="106705"/>
                    <a:pt x="1758712" y="104879"/>
                    <a:pt x="1760814" y="101924"/>
                  </a:cubicBezTo>
                  <a:lnTo>
                    <a:pt x="1773331" y="104879"/>
                  </a:lnTo>
                  <a:cubicBezTo>
                    <a:pt x="1788108" y="108399"/>
                    <a:pt x="1789934" y="110225"/>
                    <a:pt x="1789934" y="113324"/>
                  </a:cubicBezTo>
                  <a:lnTo>
                    <a:pt x="1789934" y="114310"/>
                  </a:lnTo>
                  <a:close/>
                  <a:moveTo>
                    <a:pt x="1788397" y="55808"/>
                  </a:moveTo>
                  <a:cubicBezTo>
                    <a:pt x="1788397" y="62849"/>
                    <a:pt x="1785022" y="66920"/>
                    <a:pt x="1773344" y="66920"/>
                  </a:cubicBezTo>
                  <a:cubicBezTo>
                    <a:pt x="1760249" y="66920"/>
                    <a:pt x="1758147" y="61010"/>
                    <a:pt x="1758147" y="55808"/>
                  </a:cubicBezTo>
                  <a:lnTo>
                    <a:pt x="1758147" y="54679"/>
                  </a:lnTo>
                  <a:cubicBezTo>
                    <a:pt x="1758147" y="48072"/>
                    <a:pt x="1761378" y="42727"/>
                    <a:pt x="1773331" y="42727"/>
                  </a:cubicBezTo>
                  <a:cubicBezTo>
                    <a:pt x="1785442" y="42727"/>
                    <a:pt x="1788397" y="47928"/>
                    <a:pt x="1788397" y="54679"/>
                  </a:cubicBezTo>
                  <a:lnTo>
                    <a:pt x="1788397" y="55808"/>
                  </a:lnTo>
                  <a:close/>
                  <a:moveTo>
                    <a:pt x="1810031" y="38235"/>
                  </a:moveTo>
                  <a:lnTo>
                    <a:pt x="1810031" y="32337"/>
                  </a:lnTo>
                  <a:cubicBezTo>
                    <a:pt x="1810031" y="30222"/>
                    <a:pt x="1808336" y="28541"/>
                    <a:pt x="1806235" y="28541"/>
                  </a:cubicBezTo>
                  <a:lnTo>
                    <a:pt x="1773331" y="28541"/>
                  </a:lnTo>
                  <a:cubicBezTo>
                    <a:pt x="1749005" y="28541"/>
                    <a:pt x="1739876" y="40336"/>
                    <a:pt x="1739876" y="54403"/>
                  </a:cubicBezTo>
                  <a:lnTo>
                    <a:pt x="1739876" y="55388"/>
                  </a:lnTo>
                  <a:cubicBezTo>
                    <a:pt x="1739876" y="62428"/>
                    <a:pt x="1741426" y="67485"/>
                    <a:pt x="1745642" y="71846"/>
                  </a:cubicBezTo>
                  <a:cubicBezTo>
                    <a:pt x="1741846" y="74512"/>
                    <a:pt x="1740021" y="78860"/>
                    <a:pt x="1740021" y="83220"/>
                  </a:cubicBezTo>
                  <a:lnTo>
                    <a:pt x="1740021" y="83365"/>
                  </a:lnTo>
                  <a:cubicBezTo>
                    <a:pt x="1740021" y="88421"/>
                    <a:pt x="1742411" y="93347"/>
                    <a:pt x="1746339" y="96302"/>
                  </a:cubicBezTo>
                  <a:cubicBezTo>
                    <a:pt x="1741846" y="100387"/>
                    <a:pt x="1739180" y="106009"/>
                    <a:pt x="1739180" y="111775"/>
                  </a:cubicBezTo>
                  <a:lnTo>
                    <a:pt x="1739180" y="113036"/>
                  </a:lnTo>
                  <a:cubicBezTo>
                    <a:pt x="1739180" y="127799"/>
                    <a:pt x="1751264" y="136362"/>
                    <a:pt x="1774041" y="136362"/>
                  </a:cubicBezTo>
                  <a:cubicBezTo>
                    <a:pt x="1797947" y="136362"/>
                    <a:pt x="1808481" y="128639"/>
                    <a:pt x="1808481" y="114310"/>
                  </a:cubicBezTo>
                  <a:lnTo>
                    <a:pt x="1808481" y="113324"/>
                  </a:lnTo>
                  <a:cubicBezTo>
                    <a:pt x="1808481" y="98272"/>
                    <a:pt x="1796121" y="95317"/>
                    <a:pt x="1776996" y="90812"/>
                  </a:cubicBezTo>
                  <a:lnTo>
                    <a:pt x="1760393" y="86872"/>
                  </a:lnTo>
                  <a:cubicBezTo>
                    <a:pt x="1757162" y="86175"/>
                    <a:pt x="1755612" y="85046"/>
                    <a:pt x="1755612" y="82235"/>
                  </a:cubicBezTo>
                  <a:cubicBezTo>
                    <a:pt x="1755612" y="80974"/>
                    <a:pt x="1756321" y="79700"/>
                    <a:pt x="1758003" y="78584"/>
                  </a:cubicBezTo>
                  <a:cubicBezTo>
                    <a:pt x="1760814" y="79700"/>
                    <a:pt x="1765884" y="80974"/>
                    <a:pt x="1773344" y="80974"/>
                  </a:cubicBezTo>
                  <a:cubicBezTo>
                    <a:pt x="1794571" y="80974"/>
                    <a:pt x="1806655" y="72962"/>
                    <a:pt x="1806655" y="55388"/>
                  </a:cubicBezTo>
                  <a:lnTo>
                    <a:pt x="1806655" y="54403"/>
                  </a:lnTo>
                  <a:cubicBezTo>
                    <a:pt x="1806655" y="49478"/>
                    <a:pt x="1805394" y="46378"/>
                    <a:pt x="1803148" y="43147"/>
                  </a:cubicBezTo>
                  <a:lnTo>
                    <a:pt x="1807785" y="41321"/>
                  </a:lnTo>
                  <a:cubicBezTo>
                    <a:pt x="1809466" y="40612"/>
                    <a:pt x="1810031" y="40336"/>
                    <a:pt x="1810031" y="38235"/>
                  </a:cubicBezTo>
                  <a:moveTo>
                    <a:pt x="1702060" y="92795"/>
                  </a:moveTo>
                  <a:cubicBezTo>
                    <a:pt x="1699380" y="93360"/>
                    <a:pt x="1693614" y="93780"/>
                    <a:pt x="1688544" y="93780"/>
                  </a:cubicBezTo>
                  <a:cubicBezTo>
                    <a:pt x="1676447" y="93780"/>
                    <a:pt x="1673491" y="85204"/>
                    <a:pt x="1673491" y="73671"/>
                  </a:cubicBezTo>
                  <a:lnTo>
                    <a:pt x="1673491" y="62835"/>
                  </a:lnTo>
                  <a:cubicBezTo>
                    <a:pt x="1673491" y="51303"/>
                    <a:pt x="1676447" y="42727"/>
                    <a:pt x="1688544" y="42727"/>
                  </a:cubicBezTo>
                  <a:cubicBezTo>
                    <a:pt x="1691920" y="42727"/>
                    <a:pt x="1698120" y="43147"/>
                    <a:pt x="1702060" y="43712"/>
                  </a:cubicBezTo>
                  <a:lnTo>
                    <a:pt x="1702060" y="92795"/>
                  </a:lnTo>
                  <a:close/>
                  <a:moveTo>
                    <a:pt x="1720594" y="101503"/>
                  </a:moveTo>
                  <a:lnTo>
                    <a:pt x="1720594" y="3651"/>
                  </a:lnTo>
                  <a:cubicBezTo>
                    <a:pt x="1720594" y="2102"/>
                    <a:pt x="1719333" y="841"/>
                    <a:pt x="1717796" y="841"/>
                  </a:cubicBezTo>
                  <a:lnTo>
                    <a:pt x="1704871" y="841"/>
                  </a:lnTo>
                  <a:cubicBezTo>
                    <a:pt x="1703321" y="841"/>
                    <a:pt x="1702060" y="2102"/>
                    <a:pt x="1702060" y="3651"/>
                  </a:cubicBezTo>
                  <a:lnTo>
                    <a:pt x="1702060" y="28541"/>
                  </a:lnTo>
                  <a:cubicBezTo>
                    <a:pt x="1696845" y="27832"/>
                    <a:pt x="1691920" y="27556"/>
                    <a:pt x="1688544" y="27556"/>
                  </a:cubicBezTo>
                  <a:cubicBezTo>
                    <a:pt x="1665912" y="27556"/>
                    <a:pt x="1654944" y="40901"/>
                    <a:pt x="1654944" y="62835"/>
                  </a:cubicBezTo>
                  <a:lnTo>
                    <a:pt x="1654944" y="73671"/>
                  </a:lnTo>
                  <a:cubicBezTo>
                    <a:pt x="1654944" y="95606"/>
                    <a:pt x="1665912" y="108951"/>
                    <a:pt x="1688544" y="108951"/>
                  </a:cubicBezTo>
                  <a:cubicBezTo>
                    <a:pt x="1697555" y="108951"/>
                    <a:pt x="1708102" y="107545"/>
                    <a:pt x="1716811" y="105299"/>
                  </a:cubicBezTo>
                  <a:cubicBezTo>
                    <a:pt x="1720042" y="104459"/>
                    <a:pt x="1720594" y="103618"/>
                    <a:pt x="1720594" y="101503"/>
                  </a:cubicBezTo>
                  <a:moveTo>
                    <a:pt x="1621069" y="61443"/>
                  </a:moveTo>
                  <a:lnTo>
                    <a:pt x="1591239" y="61443"/>
                  </a:lnTo>
                  <a:lnTo>
                    <a:pt x="1591239" y="60878"/>
                  </a:lnTo>
                  <a:cubicBezTo>
                    <a:pt x="1591239" y="49767"/>
                    <a:pt x="1597570" y="43567"/>
                    <a:pt x="1606292" y="43567"/>
                  </a:cubicBezTo>
                  <a:cubicBezTo>
                    <a:pt x="1615014" y="43567"/>
                    <a:pt x="1621069" y="49898"/>
                    <a:pt x="1621069" y="60878"/>
                  </a:cubicBezTo>
                  <a:lnTo>
                    <a:pt x="1621069" y="61443"/>
                  </a:lnTo>
                  <a:close/>
                  <a:moveTo>
                    <a:pt x="1639747" y="71136"/>
                  </a:moveTo>
                  <a:lnTo>
                    <a:pt x="1639747" y="63269"/>
                  </a:lnTo>
                  <a:cubicBezTo>
                    <a:pt x="1639747" y="42306"/>
                    <a:pt x="1627952" y="27556"/>
                    <a:pt x="1606292" y="27556"/>
                  </a:cubicBezTo>
                  <a:cubicBezTo>
                    <a:pt x="1584776" y="27556"/>
                    <a:pt x="1572548" y="41321"/>
                    <a:pt x="1572548" y="63269"/>
                  </a:cubicBezTo>
                  <a:lnTo>
                    <a:pt x="1572548" y="73658"/>
                  </a:lnTo>
                  <a:cubicBezTo>
                    <a:pt x="1572548" y="101359"/>
                    <a:pt x="1592500" y="108951"/>
                    <a:pt x="1606568" y="108951"/>
                  </a:cubicBezTo>
                  <a:cubicBezTo>
                    <a:pt x="1619230" y="108951"/>
                    <a:pt x="1624720" y="108241"/>
                    <a:pt x="1633849" y="106560"/>
                  </a:cubicBezTo>
                  <a:cubicBezTo>
                    <a:pt x="1636371" y="106140"/>
                    <a:pt x="1636792" y="105155"/>
                    <a:pt x="1636792" y="102909"/>
                  </a:cubicBezTo>
                  <a:lnTo>
                    <a:pt x="1636792" y="93636"/>
                  </a:lnTo>
                  <a:cubicBezTo>
                    <a:pt x="1636792" y="92230"/>
                    <a:pt x="1635675" y="91534"/>
                    <a:pt x="1634270" y="91534"/>
                  </a:cubicBezTo>
                  <a:lnTo>
                    <a:pt x="1633849" y="91534"/>
                  </a:lnTo>
                  <a:cubicBezTo>
                    <a:pt x="1627952" y="92099"/>
                    <a:pt x="1618245" y="92940"/>
                    <a:pt x="1607973" y="92940"/>
                  </a:cubicBezTo>
                  <a:cubicBezTo>
                    <a:pt x="1594470" y="92940"/>
                    <a:pt x="1591094" y="83233"/>
                    <a:pt x="1591094" y="75064"/>
                  </a:cubicBezTo>
                  <a:lnTo>
                    <a:pt x="1591094" y="74643"/>
                  </a:lnTo>
                  <a:lnTo>
                    <a:pt x="1636936" y="74643"/>
                  </a:lnTo>
                  <a:cubicBezTo>
                    <a:pt x="1638906" y="74643"/>
                    <a:pt x="1639747" y="73382"/>
                    <a:pt x="1639747" y="71136"/>
                  </a:cubicBezTo>
                  <a:moveTo>
                    <a:pt x="1553830" y="104879"/>
                  </a:moveTo>
                  <a:lnTo>
                    <a:pt x="1553830" y="3651"/>
                  </a:lnTo>
                  <a:cubicBezTo>
                    <a:pt x="1553830" y="2102"/>
                    <a:pt x="1552714" y="841"/>
                    <a:pt x="1551164" y="841"/>
                  </a:cubicBezTo>
                  <a:lnTo>
                    <a:pt x="1538107" y="841"/>
                  </a:lnTo>
                  <a:cubicBezTo>
                    <a:pt x="1536557" y="841"/>
                    <a:pt x="1535296" y="2102"/>
                    <a:pt x="1535296" y="3651"/>
                  </a:cubicBezTo>
                  <a:lnTo>
                    <a:pt x="1535296" y="104879"/>
                  </a:lnTo>
                  <a:cubicBezTo>
                    <a:pt x="1535296" y="106416"/>
                    <a:pt x="1536557" y="107821"/>
                    <a:pt x="1538107" y="107821"/>
                  </a:cubicBezTo>
                  <a:lnTo>
                    <a:pt x="1551164" y="107821"/>
                  </a:lnTo>
                  <a:cubicBezTo>
                    <a:pt x="1552714" y="107821"/>
                    <a:pt x="1553830" y="106416"/>
                    <a:pt x="1553830" y="104879"/>
                  </a:cubicBezTo>
                  <a:moveTo>
                    <a:pt x="1519679" y="31352"/>
                  </a:moveTo>
                  <a:cubicBezTo>
                    <a:pt x="1519679" y="29802"/>
                    <a:pt x="1518418" y="28541"/>
                    <a:pt x="1516868" y="28541"/>
                  </a:cubicBezTo>
                  <a:lnTo>
                    <a:pt x="1503220" y="28541"/>
                  </a:lnTo>
                  <a:cubicBezTo>
                    <a:pt x="1501815" y="28541"/>
                    <a:pt x="1500830" y="29802"/>
                    <a:pt x="1500698" y="31076"/>
                  </a:cubicBezTo>
                  <a:lnTo>
                    <a:pt x="1491832" y="90536"/>
                  </a:lnTo>
                  <a:cubicBezTo>
                    <a:pt x="1491701" y="91797"/>
                    <a:pt x="1491412" y="92506"/>
                    <a:pt x="1491136" y="92506"/>
                  </a:cubicBezTo>
                  <a:cubicBezTo>
                    <a:pt x="1490847" y="92506"/>
                    <a:pt x="1490427" y="91942"/>
                    <a:pt x="1490151" y="90536"/>
                  </a:cubicBezTo>
                  <a:lnTo>
                    <a:pt x="1478474" y="43304"/>
                  </a:lnTo>
                  <a:cubicBezTo>
                    <a:pt x="1477068" y="37814"/>
                    <a:pt x="1475387" y="37249"/>
                    <a:pt x="1470606" y="37249"/>
                  </a:cubicBezTo>
                  <a:lnTo>
                    <a:pt x="1460754" y="37249"/>
                  </a:lnTo>
                  <a:cubicBezTo>
                    <a:pt x="1455973" y="37249"/>
                    <a:pt x="1454292" y="37814"/>
                    <a:pt x="1452887" y="43304"/>
                  </a:cubicBezTo>
                  <a:lnTo>
                    <a:pt x="1441209" y="90536"/>
                  </a:lnTo>
                  <a:cubicBezTo>
                    <a:pt x="1440934" y="91942"/>
                    <a:pt x="1440513" y="92506"/>
                    <a:pt x="1440224" y="92506"/>
                  </a:cubicBezTo>
                  <a:cubicBezTo>
                    <a:pt x="1439948" y="92506"/>
                    <a:pt x="1439673" y="91797"/>
                    <a:pt x="1439528" y="90536"/>
                  </a:cubicBezTo>
                  <a:lnTo>
                    <a:pt x="1430662" y="31076"/>
                  </a:lnTo>
                  <a:cubicBezTo>
                    <a:pt x="1430531" y="29802"/>
                    <a:pt x="1429545" y="28541"/>
                    <a:pt x="1428140" y="28541"/>
                  </a:cubicBezTo>
                  <a:lnTo>
                    <a:pt x="1414493" y="28541"/>
                  </a:lnTo>
                  <a:cubicBezTo>
                    <a:pt x="1412956" y="28541"/>
                    <a:pt x="1411682" y="29802"/>
                    <a:pt x="1411682" y="31352"/>
                  </a:cubicBezTo>
                  <a:lnTo>
                    <a:pt x="1411682" y="31772"/>
                  </a:lnTo>
                  <a:lnTo>
                    <a:pt x="1424475" y="96434"/>
                  </a:lnTo>
                  <a:cubicBezTo>
                    <a:pt x="1426170" y="104879"/>
                    <a:pt x="1428416" y="108241"/>
                    <a:pt x="1436993" y="108241"/>
                  </a:cubicBezTo>
                  <a:lnTo>
                    <a:pt x="1440789" y="108241"/>
                  </a:lnTo>
                  <a:cubicBezTo>
                    <a:pt x="1448381" y="108241"/>
                    <a:pt x="1452322" y="104590"/>
                    <a:pt x="1454148" y="97287"/>
                  </a:cubicBezTo>
                  <a:lnTo>
                    <a:pt x="1465260" y="54259"/>
                  </a:lnTo>
                  <a:cubicBezTo>
                    <a:pt x="1465404" y="53707"/>
                    <a:pt x="1465404" y="53562"/>
                    <a:pt x="1465680" y="53562"/>
                  </a:cubicBezTo>
                  <a:cubicBezTo>
                    <a:pt x="1465956" y="53562"/>
                    <a:pt x="1465956" y="53707"/>
                    <a:pt x="1466100" y="54259"/>
                  </a:cubicBezTo>
                  <a:lnTo>
                    <a:pt x="1477213" y="97287"/>
                  </a:lnTo>
                  <a:cubicBezTo>
                    <a:pt x="1479039" y="104590"/>
                    <a:pt x="1482979" y="108241"/>
                    <a:pt x="1490571" y="108241"/>
                  </a:cubicBezTo>
                  <a:lnTo>
                    <a:pt x="1494367" y="108241"/>
                  </a:lnTo>
                  <a:cubicBezTo>
                    <a:pt x="1502945" y="108241"/>
                    <a:pt x="1505191" y="104879"/>
                    <a:pt x="1506885" y="96434"/>
                  </a:cubicBezTo>
                  <a:lnTo>
                    <a:pt x="1519679" y="31772"/>
                  </a:lnTo>
                  <a:lnTo>
                    <a:pt x="1519679" y="31352"/>
                  </a:lnTo>
                  <a:close/>
                  <a:moveTo>
                    <a:pt x="1382889" y="73947"/>
                  </a:moveTo>
                  <a:cubicBezTo>
                    <a:pt x="1382889" y="85479"/>
                    <a:pt x="1377688" y="92940"/>
                    <a:pt x="1367837" y="92940"/>
                  </a:cubicBezTo>
                  <a:cubicBezTo>
                    <a:pt x="1357985" y="92940"/>
                    <a:pt x="1352784" y="85479"/>
                    <a:pt x="1352784" y="73947"/>
                  </a:cubicBezTo>
                  <a:lnTo>
                    <a:pt x="1352784" y="62560"/>
                  </a:lnTo>
                  <a:cubicBezTo>
                    <a:pt x="1352784" y="51028"/>
                    <a:pt x="1357985" y="43567"/>
                    <a:pt x="1367837" y="43567"/>
                  </a:cubicBezTo>
                  <a:cubicBezTo>
                    <a:pt x="1377688" y="43567"/>
                    <a:pt x="1382889" y="51028"/>
                    <a:pt x="1382889" y="62560"/>
                  </a:cubicBezTo>
                  <a:lnTo>
                    <a:pt x="1382889" y="73947"/>
                  </a:lnTo>
                  <a:close/>
                  <a:moveTo>
                    <a:pt x="1401436" y="73947"/>
                  </a:moveTo>
                  <a:lnTo>
                    <a:pt x="1401436" y="62560"/>
                  </a:lnTo>
                  <a:cubicBezTo>
                    <a:pt x="1401436" y="42438"/>
                    <a:pt x="1389917" y="27556"/>
                    <a:pt x="1367837" y="27556"/>
                  </a:cubicBezTo>
                  <a:cubicBezTo>
                    <a:pt x="1345756" y="27556"/>
                    <a:pt x="1334237" y="42438"/>
                    <a:pt x="1334237" y="62560"/>
                  </a:cubicBezTo>
                  <a:lnTo>
                    <a:pt x="1334237" y="73947"/>
                  </a:lnTo>
                  <a:cubicBezTo>
                    <a:pt x="1334237" y="94056"/>
                    <a:pt x="1345756" y="108951"/>
                    <a:pt x="1367837" y="108951"/>
                  </a:cubicBezTo>
                  <a:cubicBezTo>
                    <a:pt x="1389917" y="108951"/>
                    <a:pt x="1401436" y="94056"/>
                    <a:pt x="1401436" y="73947"/>
                  </a:cubicBezTo>
                  <a:moveTo>
                    <a:pt x="1316215" y="104866"/>
                  </a:moveTo>
                  <a:lnTo>
                    <a:pt x="1316215" y="59040"/>
                  </a:lnTo>
                  <a:cubicBezTo>
                    <a:pt x="1316215" y="41177"/>
                    <a:pt x="1312148" y="27556"/>
                    <a:pt x="1291919" y="27556"/>
                  </a:cubicBezTo>
                  <a:cubicBezTo>
                    <a:pt x="1282633" y="27556"/>
                    <a:pt x="1277274" y="29106"/>
                    <a:pt x="1269117" y="34294"/>
                  </a:cubicBezTo>
                  <a:lnTo>
                    <a:pt x="1269117" y="31352"/>
                  </a:lnTo>
                  <a:cubicBezTo>
                    <a:pt x="1269117" y="29802"/>
                    <a:pt x="1267856" y="28541"/>
                    <a:pt x="1266306" y="28541"/>
                  </a:cubicBezTo>
                  <a:lnTo>
                    <a:pt x="1254090" y="28541"/>
                  </a:lnTo>
                  <a:cubicBezTo>
                    <a:pt x="1252540" y="28541"/>
                    <a:pt x="1251279" y="29802"/>
                    <a:pt x="1251279" y="31352"/>
                  </a:cubicBezTo>
                  <a:lnTo>
                    <a:pt x="1251279" y="104879"/>
                  </a:lnTo>
                  <a:cubicBezTo>
                    <a:pt x="1251279" y="106416"/>
                    <a:pt x="1252540" y="107821"/>
                    <a:pt x="1254090" y="107821"/>
                  </a:cubicBezTo>
                  <a:lnTo>
                    <a:pt x="1267015" y="107821"/>
                  </a:lnTo>
                  <a:cubicBezTo>
                    <a:pt x="1268565" y="107821"/>
                    <a:pt x="1269826" y="106416"/>
                    <a:pt x="1269826" y="104879"/>
                  </a:cubicBezTo>
                  <a:lnTo>
                    <a:pt x="1269826" y="48361"/>
                  </a:lnTo>
                  <a:cubicBezTo>
                    <a:pt x="1275737" y="45248"/>
                    <a:pt x="1280938" y="43291"/>
                    <a:pt x="1285720" y="43291"/>
                  </a:cubicBezTo>
                  <a:cubicBezTo>
                    <a:pt x="1296556" y="43291"/>
                    <a:pt x="1297686" y="46798"/>
                    <a:pt x="1297686" y="59040"/>
                  </a:cubicBezTo>
                  <a:lnTo>
                    <a:pt x="1297686" y="104866"/>
                  </a:lnTo>
                  <a:cubicBezTo>
                    <a:pt x="1297686" y="106416"/>
                    <a:pt x="1298947" y="107821"/>
                    <a:pt x="1300497" y="107821"/>
                  </a:cubicBezTo>
                  <a:lnTo>
                    <a:pt x="1313422" y="107821"/>
                  </a:lnTo>
                  <a:cubicBezTo>
                    <a:pt x="1314955" y="107821"/>
                    <a:pt x="1316215" y="106416"/>
                    <a:pt x="1316215" y="104866"/>
                  </a:cubicBezTo>
                  <a:moveTo>
                    <a:pt x="1236082" y="106560"/>
                  </a:moveTo>
                  <a:cubicBezTo>
                    <a:pt x="1236082" y="106140"/>
                    <a:pt x="1235793" y="105575"/>
                    <a:pt x="1235373" y="104879"/>
                  </a:cubicBezTo>
                  <a:lnTo>
                    <a:pt x="1199093" y="53983"/>
                  </a:lnTo>
                  <a:lnTo>
                    <a:pt x="1235097" y="7447"/>
                  </a:lnTo>
                  <a:cubicBezTo>
                    <a:pt x="1235662" y="6751"/>
                    <a:pt x="1236082" y="5897"/>
                    <a:pt x="1236082" y="5201"/>
                  </a:cubicBezTo>
                  <a:cubicBezTo>
                    <a:pt x="1236082" y="4216"/>
                    <a:pt x="1235228" y="3507"/>
                    <a:pt x="1233402" y="3507"/>
                  </a:cubicBezTo>
                  <a:lnTo>
                    <a:pt x="1217377" y="3507"/>
                  </a:lnTo>
                  <a:cubicBezTo>
                    <a:pt x="1215828" y="3507"/>
                    <a:pt x="1214842" y="3651"/>
                    <a:pt x="1214146" y="4636"/>
                  </a:cubicBezTo>
                  <a:lnTo>
                    <a:pt x="1179693" y="50883"/>
                  </a:lnTo>
                  <a:lnTo>
                    <a:pt x="1179693" y="6186"/>
                  </a:lnTo>
                  <a:cubicBezTo>
                    <a:pt x="1179693" y="4636"/>
                    <a:pt x="1178432" y="3507"/>
                    <a:pt x="1176882" y="3507"/>
                  </a:cubicBezTo>
                  <a:lnTo>
                    <a:pt x="1162972" y="3507"/>
                  </a:lnTo>
                  <a:cubicBezTo>
                    <a:pt x="1161422" y="3507"/>
                    <a:pt x="1160161" y="4636"/>
                    <a:pt x="1160161" y="6186"/>
                  </a:cubicBezTo>
                  <a:lnTo>
                    <a:pt x="1160161" y="105010"/>
                  </a:lnTo>
                  <a:cubicBezTo>
                    <a:pt x="1160161" y="106560"/>
                    <a:pt x="1161422" y="107821"/>
                    <a:pt x="1162972" y="107821"/>
                  </a:cubicBezTo>
                  <a:lnTo>
                    <a:pt x="1176882" y="107821"/>
                  </a:lnTo>
                  <a:cubicBezTo>
                    <a:pt x="1178432" y="107821"/>
                    <a:pt x="1179693" y="106560"/>
                    <a:pt x="1179693" y="105010"/>
                  </a:cubicBezTo>
                  <a:lnTo>
                    <a:pt x="1179693" y="58343"/>
                  </a:lnTo>
                  <a:lnTo>
                    <a:pt x="1211887" y="106284"/>
                  </a:lnTo>
                  <a:cubicBezTo>
                    <a:pt x="1212596" y="107401"/>
                    <a:pt x="1213437" y="107821"/>
                    <a:pt x="1215131" y="107821"/>
                  </a:cubicBezTo>
                  <a:lnTo>
                    <a:pt x="1233967" y="107821"/>
                  </a:lnTo>
                  <a:cubicBezTo>
                    <a:pt x="1235373" y="107821"/>
                    <a:pt x="1236082" y="107401"/>
                    <a:pt x="1236082" y="106560"/>
                  </a:cubicBezTo>
                  <a:moveTo>
                    <a:pt x="1084792" y="61443"/>
                  </a:moveTo>
                  <a:lnTo>
                    <a:pt x="1054975" y="61443"/>
                  </a:lnTo>
                  <a:lnTo>
                    <a:pt x="1054975" y="60878"/>
                  </a:lnTo>
                  <a:cubicBezTo>
                    <a:pt x="1054975" y="49767"/>
                    <a:pt x="1061306" y="43567"/>
                    <a:pt x="1070028" y="43567"/>
                  </a:cubicBezTo>
                  <a:cubicBezTo>
                    <a:pt x="1078749" y="43567"/>
                    <a:pt x="1084792" y="49898"/>
                    <a:pt x="1084792" y="60878"/>
                  </a:cubicBezTo>
                  <a:lnTo>
                    <a:pt x="1084792" y="61443"/>
                  </a:lnTo>
                  <a:close/>
                  <a:moveTo>
                    <a:pt x="1103483" y="71136"/>
                  </a:moveTo>
                  <a:lnTo>
                    <a:pt x="1103483" y="63269"/>
                  </a:lnTo>
                  <a:cubicBezTo>
                    <a:pt x="1103483" y="42306"/>
                    <a:pt x="1091674" y="27556"/>
                    <a:pt x="1070028" y="27556"/>
                  </a:cubicBezTo>
                  <a:cubicBezTo>
                    <a:pt x="1048512" y="27556"/>
                    <a:pt x="1036283" y="41321"/>
                    <a:pt x="1036283" y="63269"/>
                  </a:cubicBezTo>
                  <a:lnTo>
                    <a:pt x="1036283" y="73658"/>
                  </a:lnTo>
                  <a:cubicBezTo>
                    <a:pt x="1036283" y="101359"/>
                    <a:pt x="1056236" y="108951"/>
                    <a:pt x="1070303" y="108951"/>
                  </a:cubicBezTo>
                  <a:cubicBezTo>
                    <a:pt x="1082966" y="108951"/>
                    <a:pt x="1088443" y="108241"/>
                    <a:pt x="1097585" y="106560"/>
                  </a:cubicBezTo>
                  <a:cubicBezTo>
                    <a:pt x="1100107" y="106140"/>
                    <a:pt x="1100527" y="105155"/>
                    <a:pt x="1100527" y="102909"/>
                  </a:cubicBezTo>
                  <a:lnTo>
                    <a:pt x="1100527" y="93636"/>
                  </a:lnTo>
                  <a:cubicBezTo>
                    <a:pt x="1100527" y="92230"/>
                    <a:pt x="1099411" y="91534"/>
                    <a:pt x="1098005" y="91534"/>
                  </a:cubicBezTo>
                  <a:lnTo>
                    <a:pt x="1097585" y="91534"/>
                  </a:lnTo>
                  <a:cubicBezTo>
                    <a:pt x="1091674" y="92099"/>
                    <a:pt x="1081981" y="92940"/>
                    <a:pt x="1071709" y="92940"/>
                  </a:cubicBezTo>
                  <a:cubicBezTo>
                    <a:pt x="1058206" y="92940"/>
                    <a:pt x="1054830" y="83233"/>
                    <a:pt x="1054830" y="75064"/>
                  </a:cubicBezTo>
                  <a:lnTo>
                    <a:pt x="1054830" y="74643"/>
                  </a:lnTo>
                  <a:lnTo>
                    <a:pt x="1100672" y="74643"/>
                  </a:lnTo>
                  <a:cubicBezTo>
                    <a:pt x="1102642" y="74643"/>
                    <a:pt x="1103483" y="73382"/>
                    <a:pt x="1103483" y="71136"/>
                  </a:cubicBezTo>
                  <a:moveTo>
                    <a:pt x="1023897" y="105444"/>
                  </a:moveTo>
                  <a:lnTo>
                    <a:pt x="1023897" y="96591"/>
                  </a:lnTo>
                  <a:cubicBezTo>
                    <a:pt x="1023897" y="95186"/>
                    <a:pt x="1022767" y="94490"/>
                    <a:pt x="1020942" y="94490"/>
                  </a:cubicBezTo>
                  <a:lnTo>
                    <a:pt x="1013494" y="94490"/>
                  </a:lnTo>
                  <a:cubicBezTo>
                    <a:pt x="1008424" y="94490"/>
                    <a:pt x="1008003" y="93636"/>
                    <a:pt x="1008003" y="86609"/>
                  </a:cubicBezTo>
                  <a:lnTo>
                    <a:pt x="1008003" y="42438"/>
                  </a:lnTo>
                  <a:lnTo>
                    <a:pt x="1020653" y="42438"/>
                  </a:lnTo>
                  <a:cubicBezTo>
                    <a:pt x="1022203" y="42438"/>
                    <a:pt x="1023477" y="41177"/>
                    <a:pt x="1023477" y="39640"/>
                  </a:cubicBezTo>
                  <a:lnTo>
                    <a:pt x="1023477" y="31352"/>
                  </a:lnTo>
                  <a:cubicBezTo>
                    <a:pt x="1023477" y="29802"/>
                    <a:pt x="1022203" y="28541"/>
                    <a:pt x="1020653" y="28541"/>
                  </a:cubicBezTo>
                  <a:lnTo>
                    <a:pt x="1008003" y="28541"/>
                  </a:lnTo>
                  <a:lnTo>
                    <a:pt x="1008003" y="14054"/>
                  </a:lnTo>
                  <a:cubicBezTo>
                    <a:pt x="1008003" y="12649"/>
                    <a:pt x="1007018" y="11952"/>
                    <a:pt x="1005757" y="11952"/>
                  </a:cubicBezTo>
                  <a:lnTo>
                    <a:pt x="1005192" y="11952"/>
                  </a:lnTo>
                  <a:lnTo>
                    <a:pt x="992123" y="14198"/>
                  </a:lnTo>
                  <a:cubicBezTo>
                    <a:pt x="990586" y="14474"/>
                    <a:pt x="989325" y="15459"/>
                    <a:pt x="989325" y="17009"/>
                  </a:cubicBezTo>
                  <a:lnTo>
                    <a:pt x="989325" y="28541"/>
                  </a:lnTo>
                  <a:lnTo>
                    <a:pt x="976098" y="28541"/>
                  </a:lnTo>
                  <a:cubicBezTo>
                    <a:pt x="974561" y="28541"/>
                    <a:pt x="973287" y="29802"/>
                    <a:pt x="973287" y="31352"/>
                  </a:cubicBezTo>
                  <a:lnTo>
                    <a:pt x="973287" y="37670"/>
                  </a:lnTo>
                  <a:cubicBezTo>
                    <a:pt x="973287" y="39206"/>
                    <a:pt x="974561" y="40192"/>
                    <a:pt x="976098" y="40481"/>
                  </a:cubicBezTo>
                  <a:lnTo>
                    <a:pt x="989325" y="42438"/>
                  </a:lnTo>
                  <a:lnTo>
                    <a:pt x="989325" y="86609"/>
                  </a:lnTo>
                  <a:cubicBezTo>
                    <a:pt x="989325" y="105444"/>
                    <a:pt x="995788" y="108951"/>
                    <a:pt x="1011655" y="108951"/>
                  </a:cubicBezTo>
                  <a:cubicBezTo>
                    <a:pt x="1014755" y="108951"/>
                    <a:pt x="1017842" y="108530"/>
                    <a:pt x="1021217" y="107966"/>
                  </a:cubicBezTo>
                  <a:cubicBezTo>
                    <a:pt x="1023043" y="107690"/>
                    <a:pt x="1023897" y="106849"/>
                    <a:pt x="1023897" y="105444"/>
                  </a:cubicBezTo>
                  <a:moveTo>
                    <a:pt x="944613" y="90247"/>
                  </a:moveTo>
                  <a:cubicBezTo>
                    <a:pt x="940541" y="92519"/>
                    <a:pt x="935327" y="94201"/>
                    <a:pt x="930270" y="94201"/>
                  </a:cubicBezTo>
                  <a:cubicBezTo>
                    <a:pt x="923229" y="94201"/>
                    <a:pt x="920129" y="92375"/>
                    <a:pt x="920129" y="85479"/>
                  </a:cubicBezTo>
                  <a:lnTo>
                    <a:pt x="920129" y="84915"/>
                  </a:lnTo>
                  <a:cubicBezTo>
                    <a:pt x="920129" y="77034"/>
                    <a:pt x="922940" y="72949"/>
                    <a:pt x="935747" y="72949"/>
                  </a:cubicBezTo>
                  <a:lnTo>
                    <a:pt x="944613" y="72949"/>
                  </a:lnTo>
                  <a:lnTo>
                    <a:pt x="944613" y="90247"/>
                  </a:lnTo>
                  <a:close/>
                  <a:moveTo>
                    <a:pt x="963160" y="105023"/>
                  </a:moveTo>
                  <a:lnTo>
                    <a:pt x="963160" y="54403"/>
                  </a:lnTo>
                  <a:cubicBezTo>
                    <a:pt x="963160" y="36409"/>
                    <a:pt x="952205" y="27556"/>
                    <a:pt x="932240" y="27556"/>
                  </a:cubicBezTo>
                  <a:cubicBezTo>
                    <a:pt x="922520" y="27556"/>
                    <a:pt x="914376" y="28686"/>
                    <a:pt x="908754" y="29802"/>
                  </a:cubicBezTo>
                  <a:cubicBezTo>
                    <a:pt x="906929" y="30222"/>
                    <a:pt x="906088" y="31208"/>
                    <a:pt x="906088" y="32757"/>
                  </a:cubicBezTo>
                  <a:lnTo>
                    <a:pt x="906088" y="41741"/>
                  </a:lnTo>
                  <a:cubicBezTo>
                    <a:pt x="906088" y="43712"/>
                    <a:pt x="907204" y="44132"/>
                    <a:pt x="908610" y="44132"/>
                  </a:cubicBezTo>
                  <a:lnTo>
                    <a:pt x="909319" y="44132"/>
                  </a:lnTo>
                  <a:cubicBezTo>
                    <a:pt x="913956" y="43567"/>
                    <a:pt x="923229" y="43002"/>
                    <a:pt x="932240" y="43002"/>
                  </a:cubicBezTo>
                  <a:cubicBezTo>
                    <a:pt x="940541" y="43002"/>
                    <a:pt x="944613" y="45261"/>
                    <a:pt x="944613" y="54403"/>
                  </a:cubicBezTo>
                  <a:lnTo>
                    <a:pt x="944613" y="60603"/>
                  </a:lnTo>
                  <a:lnTo>
                    <a:pt x="935747" y="60603"/>
                  </a:lnTo>
                  <a:cubicBezTo>
                    <a:pt x="911276" y="60603"/>
                    <a:pt x="901451" y="68877"/>
                    <a:pt x="901451" y="84915"/>
                  </a:cubicBezTo>
                  <a:lnTo>
                    <a:pt x="901451" y="85479"/>
                  </a:lnTo>
                  <a:cubicBezTo>
                    <a:pt x="901451" y="104459"/>
                    <a:pt x="914087" y="108951"/>
                    <a:pt x="925764" y="108951"/>
                  </a:cubicBezTo>
                  <a:cubicBezTo>
                    <a:pt x="932516" y="108951"/>
                    <a:pt x="939123" y="106705"/>
                    <a:pt x="945598" y="102764"/>
                  </a:cubicBezTo>
                  <a:lnTo>
                    <a:pt x="945598" y="105023"/>
                  </a:lnTo>
                  <a:cubicBezTo>
                    <a:pt x="945598" y="106560"/>
                    <a:pt x="946859" y="107821"/>
                    <a:pt x="948409" y="107821"/>
                  </a:cubicBezTo>
                  <a:lnTo>
                    <a:pt x="960349" y="107821"/>
                  </a:lnTo>
                  <a:cubicBezTo>
                    <a:pt x="961899" y="107821"/>
                    <a:pt x="963160" y="106560"/>
                    <a:pt x="963160" y="105010"/>
                  </a:cubicBezTo>
                  <a:lnTo>
                    <a:pt x="963160" y="105023"/>
                  </a:lnTo>
                  <a:close/>
                  <a:moveTo>
                    <a:pt x="867707" y="61443"/>
                  </a:moveTo>
                  <a:lnTo>
                    <a:pt x="837877" y="61443"/>
                  </a:lnTo>
                  <a:lnTo>
                    <a:pt x="837877" y="60878"/>
                  </a:lnTo>
                  <a:cubicBezTo>
                    <a:pt x="837877" y="49767"/>
                    <a:pt x="844208" y="43567"/>
                    <a:pt x="852930" y="43567"/>
                  </a:cubicBezTo>
                  <a:cubicBezTo>
                    <a:pt x="861652" y="43567"/>
                    <a:pt x="867707" y="49898"/>
                    <a:pt x="867707" y="60878"/>
                  </a:cubicBezTo>
                  <a:lnTo>
                    <a:pt x="867707" y="61443"/>
                  </a:lnTo>
                  <a:close/>
                  <a:moveTo>
                    <a:pt x="886385" y="71136"/>
                  </a:moveTo>
                  <a:lnTo>
                    <a:pt x="886385" y="63269"/>
                  </a:lnTo>
                  <a:cubicBezTo>
                    <a:pt x="886385" y="42306"/>
                    <a:pt x="874590" y="27556"/>
                    <a:pt x="852930" y="27556"/>
                  </a:cubicBezTo>
                  <a:cubicBezTo>
                    <a:pt x="831415" y="27556"/>
                    <a:pt x="819186" y="41321"/>
                    <a:pt x="819186" y="63269"/>
                  </a:cubicBezTo>
                  <a:lnTo>
                    <a:pt x="819186" y="73658"/>
                  </a:lnTo>
                  <a:cubicBezTo>
                    <a:pt x="819186" y="101359"/>
                    <a:pt x="839138" y="108951"/>
                    <a:pt x="853206" y="108951"/>
                  </a:cubicBezTo>
                  <a:cubicBezTo>
                    <a:pt x="865868" y="108951"/>
                    <a:pt x="871359" y="108241"/>
                    <a:pt x="880488" y="106560"/>
                  </a:cubicBezTo>
                  <a:cubicBezTo>
                    <a:pt x="883010" y="106140"/>
                    <a:pt x="883443" y="105155"/>
                    <a:pt x="883443" y="102909"/>
                  </a:cubicBezTo>
                  <a:lnTo>
                    <a:pt x="883443" y="93636"/>
                  </a:lnTo>
                  <a:cubicBezTo>
                    <a:pt x="883443" y="92230"/>
                    <a:pt x="882313" y="91534"/>
                    <a:pt x="880908" y="91534"/>
                  </a:cubicBezTo>
                  <a:lnTo>
                    <a:pt x="880488" y="91534"/>
                  </a:lnTo>
                  <a:cubicBezTo>
                    <a:pt x="874590" y="92099"/>
                    <a:pt x="864883" y="92940"/>
                    <a:pt x="854624" y="92940"/>
                  </a:cubicBezTo>
                  <a:cubicBezTo>
                    <a:pt x="841108" y="92940"/>
                    <a:pt x="837733" y="83233"/>
                    <a:pt x="837733" y="75064"/>
                  </a:cubicBezTo>
                  <a:lnTo>
                    <a:pt x="837733" y="74643"/>
                  </a:lnTo>
                  <a:lnTo>
                    <a:pt x="883574" y="74643"/>
                  </a:lnTo>
                  <a:cubicBezTo>
                    <a:pt x="885545" y="74643"/>
                    <a:pt x="886385" y="73382"/>
                    <a:pt x="886385" y="71136"/>
                  </a:cubicBezTo>
                  <a:moveTo>
                    <a:pt x="810175" y="40481"/>
                  </a:moveTo>
                  <a:lnTo>
                    <a:pt x="810175" y="30367"/>
                  </a:lnTo>
                  <a:cubicBezTo>
                    <a:pt x="810175" y="28817"/>
                    <a:pt x="808914" y="27556"/>
                    <a:pt x="807364" y="27556"/>
                  </a:cubicBezTo>
                  <a:cubicBezTo>
                    <a:pt x="801742" y="27556"/>
                    <a:pt x="794150" y="28962"/>
                    <a:pt x="787267" y="34294"/>
                  </a:cubicBezTo>
                  <a:lnTo>
                    <a:pt x="787267" y="31352"/>
                  </a:lnTo>
                  <a:cubicBezTo>
                    <a:pt x="787267" y="29802"/>
                    <a:pt x="785993" y="28541"/>
                    <a:pt x="784457" y="28541"/>
                  </a:cubicBezTo>
                  <a:lnTo>
                    <a:pt x="772228" y="28541"/>
                  </a:lnTo>
                  <a:cubicBezTo>
                    <a:pt x="770678" y="28541"/>
                    <a:pt x="769417" y="29802"/>
                    <a:pt x="769417" y="31352"/>
                  </a:cubicBezTo>
                  <a:lnTo>
                    <a:pt x="769417" y="104879"/>
                  </a:lnTo>
                  <a:cubicBezTo>
                    <a:pt x="769417" y="106416"/>
                    <a:pt x="770678" y="107821"/>
                    <a:pt x="772228" y="107821"/>
                  </a:cubicBezTo>
                  <a:lnTo>
                    <a:pt x="785153" y="107821"/>
                  </a:lnTo>
                  <a:cubicBezTo>
                    <a:pt x="786703" y="107821"/>
                    <a:pt x="787964" y="106416"/>
                    <a:pt x="787964" y="104879"/>
                  </a:cubicBezTo>
                  <a:lnTo>
                    <a:pt x="787964" y="48361"/>
                  </a:lnTo>
                  <a:cubicBezTo>
                    <a:pt x="793874" y="45275"/>
                    <a:pt x="799772" y="43304"/>
                    <a:pt x="807364" y="43304"/>
                  </a:cubicBezTo>
                  <a:cubicBezTo>
                    <a:pt x="808914" y="43304"/>
                    <a:pt x="810175" y="42030"/>
                    <a:pt x="810175" y="40494"/>
                  </a:cubicBezTo>
                  <a:lnTo>
                    <a:pt x="810175" y="40481"/>
                  </a:lnTo>
                  <a:close/>
                  <a:moveTo>
                    <a:pt x="751829" y="103474"/>
                  </a:moveTo>
                  <a:lnTo>
                    <a:pt x="751829" y="94056"/>
                  </a:lnTo>
                  <a:cubicBezTo>
                    <a:pt x="751829" y="92375"/>
                    <a:pt x="751120" y="91114"/>
                    <a:pt x="749018" y="91114"/>
                  </a:cubicBezTo>
                  <a:lnTo>
                    <a:pt x="748729" y="91114"/>
                  </a:lnTo>
                  <a:cubicBezTo>
                    <a:pt x="743816" y="91534"/>
                    <a:pt x="734254" y="92230"/>
                    <a:pt x="726793" y="92230"/>
                  </a:cubicBezTo>
                  <a:cubicBezTo>
                    <a:pt x="714985" y="92230"/>
                    <a:pt x="706408" y="85479"/>
                    <a:pt x="706408" y="65935"/>
                  </a:cubicBezTo>
                  <a:lnTo>
                    <a:pt x="706408" y="45261"/>
                  </a:lnTo>
                  <a:cubicBezTo>
                    <a:pt x="706408" y="25284"/>
                    <a:pt x="714985" y="18966"/>
                    <a:pt x="726793" y="18966"/>
                  </a:cubicBezTo>
                  <a:cubicBezTo>
                    <a:pt x="734254" y="18966"/>
                    <a:pt x="743816" y="19662"/>
                    <a:pt x="748729" y="20083"/>
                  </a:cubicBezTo>
                  <a:lnTo>
                    <a:pt x="749018" y="20083"/>
                  </a:lnTo>
                  <a:cubicBezTo>
                    <a:pt x="751120" y="20083"/>
                    <a:pt x="751829" y="18822"/>
                    <a:pt x="751829" y="17141"/>
                  </a:cubicBezTo>
                  <a:lnTo>
                    <a:pt x="751829" y="7723"/>
                  </a:lnTo>
                  <a:cubicBezTo>
                    <a:pt x="751829" y="5753"/>
                    <a:pt x="750568" y="5057"/>
                    <a:pt x="748729" y="4492"/>
                  </a:cubicBezTo>
                  <a:cubicBezTo>
                    <a:pt x="746627" y="3927"/>
                    <a:pt x="737341" y="2246"/>
                    <a:pt x="726517" y="2246"/>
                  </a:cubicBezTo>
                  <a:cubicBezTo>
                    <a:pt x="709639" y="2246"/>
                    <a:pt x="686744" y="9969"/>
                    <a:pt x="686744" y="45261"/>
                  </a:cubicBezTo>
                  <a:lnTo>
                    <a:pt x="686744" y="65935"/>
                  </a:lnTo>
                  <a:cubicBezTo>
                    <a:pt x="686744" y="100663"/>
                    <a:pt x="709639" y="108951"/>
                    <a:pt x="726517" y="108951"/>
                  </a:cubicBezTo>
                  <a:cubicBezTo>
                    <a:pt x="737341" y="108951"/>
                    <a:pt x="746627" y="107269"/>
                    <a:pt x="748729" y="106705"/>
                  </a:cubicBezTo>
                  <a:cubicBezTo>
                    <a:pt x="750568" y="106140"/>
                    <a:pt x="751829" y="105444"/>
                    <a:pt x="751829" y="103474"/>
                  </a:cubicBezTo>
                  <a:moveTo>
                    <a:pt x="630473" y="105010"/>
                  </a:moveTo>
                  <a:lnTo>
                    <a:pt x="630473" y="89144"/>
                  </a:lnTo>
                  <a:cubicBezTo>
                    <a:pt x="630473" y="87594"/>
                    <a:pt x="629212" y="86464"/>
                    <a:pt x="627676" y="86464"/>
                  </a:cubicBezTo>
                  <a:lnTo>
                    <a:pt x="615171" y="86464"/>
                  </a:lnTo>
                  <a:cubicBezTo>
                    <a:pt x="613621" y="86464"/>
                    <a:pt x="612360" y="87594"/>
                    <a:pt x="612360" y="89144"/>
                  </a:cubicBezTo>
                  <a:lnTo>
                    <a:pt x="612360" y="105010"/>
                  </a:lnTo>
                  <a:cubicBezTo>
                    <a:pt x="612360" y="106560"/>
                    <a:pt x="613621" y="107821"/>
                    <a:pt x="615171" y="107821"/>
                  </a:cubicBezTo>
                  <a:lnTo>
                    <a:pt x="627676" y="107821"/>
                  </a:lnTo>
                  <a:cubicBezTo>
                    <a:pt x="629212" y="107821"/>
                    <a:pt x="630473" y="106560"/>
                    <a:pt x="630473" y="105010"/>
                  </a:cubicBezTo>
                  <a:moveTo>
                    <a:pt x="606292" y="17272"/>
                  </a:moveTo>
                  <a:lnTo>
                    <a:pt x="606292" y="6186"/>
                  </a:lnTo>
                  <a:cubicBezTo>
                    <a:pt x="606292" y="4636"/>
                    <a:pt x="605031" y="3507"/>
                    <a:pt x="603481" y="3507"/>
                  </a:cubicBezTo>
                  <a:lnTo>
                    <a:pt x="534745" y="3507"/>
                  </a:lnTo>
                  <a:cubicBezTo>
                    <a:pt x="533195" y="3507"/>
                    <a:pt x="531934" y="4636"/>
                    <a:pt x="531934" y="6186"/>
                  </a:cubicBezTo>
                  <a:lnTo>
                    <a:pt x="531934" y="17272"/>
                  </a:lnTo>
                  <a:cubicBezTo>
                    <a:pt x="531934" y="18822"/>
                    <a:pt x="533195" y="19807"/>
                    <a:pt x="534745" y="19807"/>
                  </a:cubicBezTo>
                  <a:lnTo>
                    <a:pt x="559347" y="19807"/>
                  </a:lnTo>
                  <a:lnTo>
                    <a:pt x="559347" y="105023"/>
                  </a:lnTo>
                  <a:cubicBezTo>
                    <a:pt x="559347" y="106560"/>
                    <a:pt x="560608" y="107821"/>
                    <a:pt x="562158" y="107821"/>
                  </a:cubicBezTo>
                  <a:lnTo>
                    <a:pt x="576068" y="107821"/>
                  </a:lnTo>
                  <a:cubicBezTo>
                    <a:pt x="577618" y="107821"/>
                    <a:pt x="578879" y="106560"/>
                    <a:pt x="578879" y="105023"/>
                  </a:cubicBezTo>
                  <a:lnTo>
                    <a:pt x="578879" y="19807"/>
                  </a:lnTo>
                  <a:lnTo>
                    <a:pt x="603481" y="19807"/>
                  </a:lnTo>
                  <a:cubicBezTo>
                    <a:pt x="605031" y="19807"/>
                    <a:pt x="606292" y="18822"/>
                    <a:pt x="606292" y="17272"/>
                  </a:cubicBezTo>
                  <a:moveTo>
                    <a:pt x="515738" y="105023"/>
                  </a:moveTo>
                  <a:lnTo>
                    <a:pt x="515738" y="6173"/>
                  </a:lnTo>
                  <a:cubicBezTo>
                    <a:pt x="515738" y="4636"/>
                    <a:pt x="514477" y="3507"/>
                    <a:pt x="512927" y="3507"/>
                  </a:cubicBezTo>
                  <a:lnTo>
                    <a:pt x="499030" y="3507"/>
                  </a:lnTo>
                  <a:cubicBezTo>
                    <a:pt x="497480" y="3507"/>
                    <a:pt x="496219" y="4636"/>
                    <a:pt x="496219" y="6173"/>
                  </a:cubicBezTo>
                  <a:lnTo>
                    <a:pt x="496219" y="105023"/>
                  </a:lnTo>
                  <a:cubicBezTo>
                    <a:pt x="496219" y="106560"/>
                    <a:pt x="497480" y="107821"/>
                    <a:pt x="499030" y="107821"/>
                  </a:cubicBezTo>
                  <a:lnTo>
                    <a:pt x="512927" y="107821"/>
                  </a:lnTo>
                  <a:cubicBezTo>
                    <a:pt x="514477" y="107821"/>
                    <a:pt x="515738" y="106560"/>
                    <a:pt x="515738" y="105023"/>
                  </a:cubicBezTo>
                  <a:moveTo>
                    <a:pt x="437137" y="104866"/>
                  </a:moveTo>
                  <a:lnTo>
                    <a:pt x="437137" y="59040"/>
                  </a:lnTo>
                  <a:cubicBezTo>
                    <a:pt x="437137" y="41177"/>
                    <a:pt x="433065" y="27556"/>
                    <a:pt x="412824" y="27556"/>
                  </a:cubicBezTo>
                  <a:cubicBezTo>
                    <a:pt x="403538" y="27556"/>
                    <a:pt x="398192" y="29106"/>
                    <a:pt x="390035" y="34294"/>
                  </a:cubicBezTo>
                  <a:lnTo>
                    <a:pt x="390035" y="31352"/>
                  </a:lnTo>
                  <a:cubicBezTo>
                    <a:pt x="390035" y="29802"/>
                    <a:pt x="388774" y="28541"/>
                    <a:pt x="387224" y="28541"/>
                  </a:cubicBezTo>
                  <a:lnTo>
                    <a:pt x="375008" y="28541"/>
                  </a:lnTo>
                  <a:cubicBezTo>
                    <a:pt x="373458" y="28541"/>
                    <a:pt x="372197" y="29802"/>
                    <a:pt x="372197" y="31352"/>
                  </a:cubicBezTo>
                  <a:lnTo>
                    <a:pt x="372197" y="104879"/>
                  </a:lnTo>
                  <a:cubicBezTo>
                    <a:pt x="372197" y="106416"/>
                    <a:pt x="373458" y="107821"/>
                    <a:pt x="375008" y="107821"/>
                  </a:cubicBezTo>
                  <a:lnTo>
                    <a:pt x="387933" y="107821"/>
                  </a:lnTo>
                  <a:cubicBezTo>
                    <a:pt x="389470" y="107821"/>
                    <a:pt x="390744" y="106416"/>
                    <a:pt x="390744" y="104879"/>
                  </a:cubicBezTo>
                  <a:lnTo>
                    <a:pt x="390744" y="48361"/>
                  </a:lnTo>
                  <a:cubicBezTo>
                    <a:pt x="396655" y="45248"/>
                    <a:pt x="401856" y="43291"/>
                    <a:pt x="406638" y="43291"/>
                  </a:cubicBezTo>
                  <a:cubicBezTo>
                    <a:pt x="417474" y="43291"/>
                    <a:pt x="418604" y="46798"/>
                    <a:pt x="418604" y="59040"/>
                  </a:cubicBezTo>
                  <a:lnTo>
                    <a:pt x="418604" y="104866"/>
                  </a:lnTo>
                  <a:cubicBezTo>
                    <a:pt x="418604" y="106416"/>
                    <a:pt x="419865" y="107821"/>
                    <a:pt x="421401" y="107821"/>
                  </a:cubicBezTo>
                  <a:lnTo>
                    <a:pt x="434326" y="107821"/>
                  </a:lnTo>
                  <a:cubicBezTo>
                    <a:pt x="435876" y="107821"/>
                    <a:pt x="437137" y="106416"/>
                    <a:pt x="437137" y="104866"/>
                  </a:cubicBezTo>
                  <a:moveTo>
                    <a:pt x="336903" y="114310"/>
                  </a:moveTo>
                  <a:cubicBezTo>
                    <a:pt x="336903" y="119366"/>
                    <a:pt x="334513" y="122322"/>
                    <a:pt x="321010" y="122322"/>
                  </a:cubicBezTo>
                  <a:cubicBezTo>
                    <a:pt x="307783" y="122322"/>
                    <a:pt x="304262" y="118815"/>
                    <a:pt x="304262" y="113036"/>
                  </a:cubicBezTo>
                  <a:lnTo>
                    <a:pt x="304262" y="111775"/>
                  </a:lnTo>
                  <a:cubicBezTo>
                    <a:pt x="304262" y="106705"/>
                    <a:pt x="305668" y="104879"/>
                    <a:pt x="307783" y="101924"/>
                  </a:cubicBezTo>
                  <a:lnTo>
                    <a:pt x="320300" y="104879"/>
                  </a:lnTo>
                  <a:cubicBezTo>
                    <a:pt x="335077" y="108399"/>
                    <a:pt x="336903" y="110225"/>
                    <a:pt x="336903" y="113324"/>
                  </a:cubicBezTo>
                  <a:lnTo>
                    <a:pt x="336903" y="114310"/>
                  </a:lnTo>
                  <a:close/>
                  <a:moveTo>
                    <a:pt x="335353" y="55808"/>
                  </a:moveTo>
                  <a:cubicBezTo>
                    <a:pt x="335353" y="62849"/>
                    <a:pt x="331977" y="66920"/>
                    <a:pt x="320300" y="66920"/>
                  </a:cubicBezTo>
                  <a:cubicBezTo>
                    <a:pt x="307218" y="66920"/>
                    <a:pt x="305103" y="61010"/>
                    <a:pt x="305103" y="55808"/>
                  </a:cubicBezTo>
                  <a:lnTo>
                    <a:pt x="305103" y="54679"/>
                  </a:lnTo>
                  <a:cubicBezTo>
                    <a:pt x="305103" y="48072"/>
                    <a:pt x="308347" y="42727"/>
                    <a:pt x="320300" y="42727"/>
                  </a:cubicBezTo>
                  <a:cubicBezTo>
                    <a:pt x="332398" y="42727"/>
                    <a:pt x="335353" y="47928"/>
                    <a:pt x="335353" y="54679"/>
                  </a:cubicBezTo>
                  <a:lnTo>
                    <a:pt x="335353" y="55808"/>
                  </a:lnTo>
                  <a:close/>
                  <a:moveTo>
                    <a:pt x="356987" y="38235"/>
                  </a:moveTo>
                  <a:lnTo>
                    <a:pt x="356987" y="32337"/>
                  </a:lnTo>
                  <a:cubicBezTo>
                    <a:pt x="356987" y="30222"/>
                    <a:pt x="355305" y="28541"/>
                    <a:pt x="353191" y="28541"/>
                  </a:cubicBezTo>
                  <a:lnTo>
                    <a:pt x="320300" y="28541"/>
                  </a:lnTo>
                  <a:cubicBezTo>
                    <a:pt x="295974" y="28541"/>
                    <a:pt x="286845" y="40336"/>
                    <a:pt x="286845" y="54403"/>
                  </a:cubicBezTo>
                  <a:lnTo>
                    <a:pt x="286845" y="55388"/>
                  </a:lnTo>
                  <a:cubicBezTo>
                    <a:pt x="286845" y="62428"/>
                    <a:pt x="288382" y="67485"/>
                    <a:pt x="292598" y="71846"/>
                  </a:cubicBezTo>
                  <a:cubicBezTo>
                    <a:pt x="288815" y="74512"/>
                    <a:pt x="286990" y="78860"/>
                    <a:pt x="286990" y="83220"/>
                  </a:cubicBezTo>
                  <a:lnTo>
                    <a:pt x="286990" y="83365"/>
                  </a:lnTo>
                  <a:cubicBezTo>
                    <a:pt x="286990" y="88421"/>
                    <a:pt x="289367" y="93347"/>
                    <a:pt x="293308" y="96302"/>
                  </a:cubicBezTo>
                  <a:cubicBezTo>
                    <a:pt x="288815" y="100387"/>
                    <a:pt x="286136" y="106009"/>
                    <a:pt x="286136" y="111775"/>
                  </a:cubicBezTo>
                  <a:lnTo>
                    <a:pt x="286136" y="113036"/>
                  </a:lnTo>
                  <a:cubicBezTo>
                    <a:pt x="286136" y="127799"/>
                    <a:pt x="298220" y="136362"/>
                    <a:pt x="321010" y="136362"/>
                  </a:cubicBezTo>
                  <a:cubicBezTo>
                    <a:pt x="344902" y="136362"/>
                    <a:pt x="355450" y="128639"/>
                    <a:pt x="355450" y="114310"/>
                  </a:cubicBezTo>
                  <a:lnTo>
                    <a:pt x="355450" y="113324"/>
                  </a:lnTo>
                  <a:cubicBezTo>
                    <a:pt x="355450" y="98272"/>
                    <a:pt x="343077" y="95317"/>
                    <a:pt x="323952" y="90812"/>
                  </a:cubicBezTo>
                  <a:lnTo>
                    <a:pt x="307362" y="86872"/>
                  </a:lnTo>
                  <a:cubicBezTo>
                    <a:pt x="304118" y="86175"/>
                    <a:pt x="302568" y="85046"/>
                    <a:pt x="302568" y="82235"/>
                  </a:cubicBezTo>
                  <a:cubicBezTo>
                    <a:pt x="302568" y="80974"/>
                    <a:pt x="303277" y="79700"/>
                    <a:pt x="304972" y="78584"/>
                  </a:cubicBezTo>
                  <a:cubicBezTo>
                    <a:pt x="307783" y="79700"/>
                    <a:pt x="312840" y="80974"/>
                    <a:pt x="320300" y="80974"/>
                  </a:cubicBezTo>
                  <a:cubicBezTo>
                    <a:pt x="341540" y="80974"/>
                    <a:pt x="353611" y="72962"/>
                    <a:pt x="353611" y="55388"/>
                  </a:cubicBezTo>
                  <a:lnTo>
                    <a:pt x="353611" y="54403"/>
                  </a:lnTo>
                  <a:cubicBezTo>
                    <a:pt x="353611" y="49478"/>
                    <a:pt x="352350" y="46378"/>
                    <a:pt x="350104" y="43147"/>
                  </a:cubicBezTo>
                  <a:lnTo>
                    <a:pt x="354741" y="41321"/>
                  </a:lnTo>
                  <a:cubicBezTo>
                    <a:pt x="356435" y="40612"/>
                    <a:pt x="356987" y="40336"/>
                    <a:pt x="356987" y="38235"/>
                  </a:cubicBezTo>
                  <a:moveTo>
                    <a:pt x="267142" y="104879"/>
                  </a:moveTo>
                  <a:lnTo>
                    <a:pt x="267142" y="31352"/>
                  </a:lnTo>
                  <a:cubicBezTo>
                    <a:pt x="267142" y="29802"/>
                    <a:pt x="265881" y="28541"/>
                    <a:pt x="264331" y="28541"/>
                  </a:cubicBezTo>
                  <a:lnTo>
                    <a:pt x="251407" y="28541"/>
                  </a:lnTo>
                  <a:cubicBezTo>
                    <a:pt x="249857" y="28541"/>
                    <a:pt x="248596" y="29802"/>
                    <a:pt x="248596" y="31352"/>
                  </a:cubicBezTo>
                  <a:lnTo>
                    <a:pt x="248596" y="104879"/>
                  </a:lnTo>
                  <a:cubicBezTo>
                    <a:pt x="248596" y="106416"/>
                    <a:pt x="249857" y="107821"/>
                    <a:pt x="251407" y="107821"/>
                  </a:cubicBezTo>
                  <a:lnTo>
                    <a:pt x="264331" y="107821"/>
                  </a:lnTo>
                  <a:cubicBezTo>
                    <a:pt x="265881" y="107821"/>
                    <a:pt x="267142" y="106416"/>
                    <a:pt x="267142" y="104879"/>
                  </a:cubicBezTo>
                  <a:moveTo>
                    <a:pt x="267563" y="15170"/>
                  </a:moveTo>
                  <a:lnTo>
                    <a:pt x="267563" y="2811"/>
                  </a:lnTo>
                  <a:cubicBezTo>
                    <a:pt x="267563" y="1261"/>
                    <a:pt x="266302" y="0"/>
                    <a:pt x="264752" y="0"/>
                  </a:cubicBezTo>
                  <a:lnTo>
                    <a:pt x="251131" y="0"/>
                  </a:lnTo>
                  <a:cubicBezTo>
                    <a:pt x="249581" y="0"/>
                    <a:pt x="248175" y="1261"/>
                    <a:pt x="248175" y="2811"/>
                  </a:cubicBezTo>
                  <a:lnTo>
                    <a:pt x="248175" y="15170"/>
                  </a:lnTo>
                  <a:cubicBezTo>
                    <a:pt x="248175" y="16707"/>
                    <a:pt x="249581" y="17981"/>
                    <a:pt x="251131" y="17981"/>
                  </a:cubicBezTo>
                  <a:lnTo>
                    <a:pt x="264752" y="17981"/>
                  </a:lnTo>
                  <a:cubicBezTo>
                    <a:pt x="266302" y="17981"/>
                    <a:pt x="267563" y="16707"/>
                    <a:pt x="267563" y="15170"/>
                  </a:cubicBezTo>
                  <a:moveTo>
                    <a:pt x="230587" y="87029"/>
                  </a:moveTo>
                  <a:cubicBezTo>
                    <a:pt x="230587" y="79858"/>
                    <a:pt x="228893" y="72818"/>
                    <a:pt x="217098" y="65646"/>
                  </a:cubicBezTo>
                  <a:lnTo>
                    <a:pt x="198669" y="54403"/>
                  </a:lnTo>
                  <a:cubicBezTo>
                    <a:pt x="195149" y="52288"/>
                    <a:pt x="193034" y="50883"/>
                    <a:pt x="193034" y="48637"/>
                  </a:cubicBezTo>
                  <a:cubicBezTo>
                    <a:pt x="193034" y="44276"/>
                    <a:pt x="195989" y="42727"/>
                    <a:pt x="202754" y="42727"/>
                  </a:cubicBezTo>
                  <a:cubicBezTo>
                    <a:pt x="210766" y="42727"/>
                    <a:pt x="222010" y="43843"/>
                    <a:pt x="225951" y="44408"/>
                  </a:cubicBezTo>
                  <a:lnTo>
                    <a:pt x="226502" y="44408"/>
                  </a:lnTo>
                  <a:cubicBezTo>
                    <a:pt x="227908" y="44408"/>
                    <a:pt x="228762" y="43423"/>
                    <a:pt x="228762" y="41741"/>
                  </a:cubicBezTo>
                  <a:lnTo>
                    <a:pt x="228762" y="33598"/>
                  </a:lnTo>
                  <a:cubicBezTo>
                    <a:pt x="228762" y="31904"/>
                    <a:pt x="227908" y="30787"/>
                    <a:pt x="226226" y="30367"/>
                  </a:cubicBezTo>
                  <a:cubicBezTo>
                    <a:pt x="219068" y="28817"/>
                    <a:pt x="212605" y="27556"/>
                    <a:pt x="201204" y="27556"/>
                  </a:cubicBezTo>
                  <a:cubicBezTo>
                    <a:pt x="183340" y="27556"/>
                    <a:pt x="174500" y="34583"/>
                    <a:pt x="174500" y="48637"/>
                  </a:cubicBezTo>
                  <a:cubicBezTo>
                    <a:pt x="174500" y="56794"/>
                    <a:pt x="179413" y="63821"/>
                    <a:pt x="186296" y="68037"/>
                  </a:cubicBezTo>
                  <a:lnTo>
                    <a:pt x="205565" y="79858"/>
                  </a:lnTo>
                  <a:cubicBezTo>
                    <a:pt x="210070" y="82669"/>
                    <a:pt x="211752" y="84363"/>
                    <a:pt x="211752" y="87029"/>
                  </a:cubicBezTo>
                  <a:cubicBezTo>
                    <a:pt x="211752" y="90825"/>
                    <a:pt x="210491" y="93780"/>
                    <a:pt x="201769" y="93780"/>
                  </a:cubicBezTo>
                  <a:cubicBezTo>
                    <a:pt x="197539" y="93780"/>
                    <a:pt x="184890" y="93084"/>
                    <a:pt x="178152" y="92230"/>
                  </a:cubicBezTo>
                  <a:lnTo>
                    <a:pt x="177587" y="92230"/>
                  </a:lnTo>
                  <a:cubicBezTo>
                    <a:pt x="176182" y="92230"/>
                    <a:pt x="175196" y="93360"/>
                    <a:pt x="175196" y="94490"/>
                  </a:cubicBezTo>
                  <a:lnTo>
                    <a:pt x="175196" y="102909"/>
                  </a:lnTo>
                  <a:cubicBezTo>
                    <a:pt x="175196" y="104590"/>
                    <a:pt x="176182" y="105720"/>
                    <a:pt x="177863" y="106140"/>
                  </a:cubicBezTo>
                  <a:cubicBezTo>
                    <a:pt x="185731" y="108241"/>
                    <a:pt x="197539" y="108951"/>
                    <a:pt x="203030" y="108951"/>
                  </a:cubicBezTo>
                  <a:cubicBezTo>
                    <a:pt x="221445" y="108951"/>
                    <a:pt x="230587" y="99257"/>
                    <a:pt x="230587" y="87029"/>
                  </a:cubicBezTo>
                  <a:moveTo>
                    <a:pt x="140612" y="61443"/>
                  </a:moveTo>
                  <a:lnTo>
                    <a:pt x="110782" y="61443"/>
                  </a:lnTo>
                  <a:lnTo>
                    <a:pt x="110782" y="60878"/>
                  </a:lnTo>
                  <a:cubicBezTo>
                    <a:pt x="110782" y="49767"/>
                    <a:pt x="117113" y="43567"/>
                    <a:pt x="125835" y="43567"/>
                  </a:cubicBezTo>
                  <a:cubicBezTo>
                    <a:pt x="134556" y="43567"/>
                    <a:pt x="140612" y="49898"/>
                    <a:pt x="140612" y="60878"/>
                  </a:cubicBezTo>
                  <a:lnTo>
                    <a:pt x="140612" y="61443"/>
                  </a:lnTo>
                  <a:close/>
                  <a:moveTo>
                    <a:pt x="159290" y="71136"/>
                  </a:moveTo>
                  <a:lnTo>
                    <a:pt x="159290" y="63269"/>
                  </a:lnTo>
                  <a:cubicBezTo>
                    <a:pt x="159290" y="42306"/>
                    <a:pt x="147494" y="27556"/>
                    <a:pt x="125835" y="27556"/>
                  </a:cubicBezTo>
                  <a:cubicBezTo>
                    <a:pt x="104319" y="27556"/>
                    <a:pt x="92090" y="41321"/>
                    <a:pt x="92090" y="63269"/>
                  </a:cubicBezTo>
                  <a:lnTo>
                    <a:pt x="92090" y="73658"/>
                  </a:lnTo>
                  <a:cubicBezTo>
                    <a:pt x="92090" y="101359"/>
                    <a:pt x="112043" y="108951"/>
                    <a:pt x="126110" y="108951"/>
                  </a:cubicBezTo>
                  <a:cubicBezTo>
                    <a:pt x="138773" y="108951"/>
                    <a:pt x="144263" y="108241"/>
                    <a:pt x="153392" y="106560"/>
                  </a:cubicBezTo>
                  <a:cubicBezTo>
                    <a:pt x="155914" y="106140"/>
                    <a:pt x="156348" y="105155"/>
                    <a:pt x="156348" y="102909"/>
                  </a:cubicBezTo>
                  <a:lnTo>
                    <a:pt x="156348" y="93636"/>
                  </a:lnTo>
                  <a:cubicBezTo>
                    <a:pt x="156348" y="92230"/>
                    <a:pt x="155218" y="91534"/>
                    <a:pt x="153812" y="91534"/>
                  </a:cubicBezTo>
                  <a:lnTo>
                    <a:pt x="153392" y="91534"/>
                  </a:lnTo>
                  <a:cubicBezTo>
                    <a:pt x="147494" y="92099"/>
                    <a:pt x="137801" y="92940"/>
                    <a:pt x="127529" y="92940"/>
                  </a:cubicBezTo>
                  <a:cubicBezTo>
                    <a:pt x="114013" y="92940"/>
                    <a:pt x="110637" y="83233"/>
                    <a:pt x="110637" y="75064"/>
                  </a:cubicBezTo>
                  <a:lnTo>
                    <a:pt x="110637" y="74643"/>
                  </a:lnTo>
                  <a:lnTo>
                    <a:pt x="156479" y="74643"/>
                  </a:lnTo>
                  <a:cubicBezTo>
                    <a:pt x="158449" y="74643"/>
                    <a:pt x="159290" y="73382"/>
                    <a:pt x="159290" y="71136"/>
                  </a:cubicBezTo>
                  <a:moveTo>
                    <a:pt x="56100" y="65935"/>
                  </a:moveTo>
                  <a:cubicBezTo>
                    <a:pt x="56100" y="87029"/>
                    <a:pt x="45408" y="92519"/>
                    <a:pt x="31340" y="92519"/>
                  </a:cubicBezTo>
                  <a:cubicBezTo>
                    <a:pt x="26139" y="92519"/>
                    <a:pt x="22474" y="92230"/>
                    <a:pt x="19519" y="92099"/>
                  </a:cubicBezTo>
                  <a:lnTo>
                    <a:pt x="19519" y="19098"/>
                  </a:lnTo>
                  <a:cubicBezTo>
                    <a:pt x="22474" y="18966"/>
                    <a:pt x="26139" y="18677"/>
                    <a:pt x="31340" y="18677"/>
                  </a:cubicBezTo>
                  <a:cubicBezTo>
                    <a:pt x="45408" y="18677"/>
                    <a:pt x="56100" y="24167"/>
                    <a:pt x="56100" y="45261"/>
                  </a:cubicBezTo>
                  <a:lnTo>
                    <a:pt x="56100" y="65935"/>
                  </a:lnTo>
                  <a:close/>
                  <a:moveTo>
                    <a:pt x="75488" y="65935"/>
                  </a:moveTo>
                  <a:lnTo>
                    <a:pt x="75488" y="45261"/>
                  </a:lnTo>
                  <a:cubicBezTo>
                    <a:pt x="75488" y="17416"/>
                    <a:pt x="59476" y="2246"/>
                    <a:pt x="31340" y="2246"/>
                  </a:cubicBezTo>
                  <a:cubicBezTo>
                    <a:pt x="21358" y="2246"/>
                    <a:pt x="7868" y="3231"/>
                    <a:pt x="3652" y="3927"/>
                  </a:cubicBezTo>
                  <a:cubicBezTo>
                    <a:pt x="1261" y="4348"/>
                    <a:pt x="0" y="5477"/>
                    <a:pt x="0" y="8288"/>
                  </a:cubicBezTo>
                  <a:lnTo>
                    <a:pt x="0" y="102909"/>
                  </a:lnTo>
                  <a:cubicBezTo>
                    <a:pt x="0" y="105720"/>
                    <a:pt x="1261" y="106849"/>
                    <a:pt x="3652" y="107269"/>
                  </a:cubicBezTo>
                  <a:cubicBezTo>
                    <a:pt x="7868" y="107966"/>
                    <a:pt x="21358" y="108951"/>
                    <a:pt x="31340" y="108951"/>
                  </a:cubicBezTo>
                  <a:cubicBezTo>
                    <a:pt x="59476" y="108951"/>
                    <a:pt x="75488" y="93780"/>
                    <a:pt x="75488" y="65935"/>
                  </a:cubicBezTo>
                </a:path>
              </a:pathLst>
            </a:custGeom>
            <a:solidFill>
              <a:schemeClr val="bg1"/>
            </a:solidFill>
            <a:ln w="13129" cap="flat">
              <a:noFill/>
              <a:prstDash val="solid"/>
              <a:miter/>
            </a:ln>
          </p:spPr>
          <p:txBody>
            <a:bodyPr rtlCol="0" anchor="ctr"/>
            <a:lstStyle/>
            <a:p>
              <a:endParaRPr lang="de-DE"/>
            </a:p>
          </p:txBody>
        </p:sp>
        <p:sp>
          <p:nvSpPr>
            <p:cNvPr id="19" name="Freihandform: Form 18">
              <a:extLst>
                <a:ext uri="{FF2B5EF4-FFF2-40B4-BE49-F238E27FC236}">
                  <a16:creationId xmlns:a16="http://schemas.microsoft.com/office/drawing/2014/main" id="{E725B77F-EA85-9855-AE76-F27EB744B99E}"/>
                </a:ext>
              </a:extLst>
            </p:cNvPr>
            <p:cNvSpPr/>
            <p:nvPr/>
          </p:nvSpPr>
          <p:spPr>
            <a:xfrm>
              <a:off x="2358270" y="6648637"/>
              <a:ext cx="18126" cy="21356"/>
            </a:xfrm>
            <a:custGeom>
              <a:avLst/>
              <a:gdLst>
                <a:gd name="connsiteX0" fmla="*/ 18127 w 18126"/>
                <a:gd name="connsiteY0" fmla="*/ 18546 h 21356"/>
                <a:gd name="connsiteX1" fmla="*/ 18127 w 18126"/>
                <a:gd name="connsiteY1" fmla="*/ 2666 h 21356"/>
                <a:gd name="connsiteX2" fmla="*/ 15316 w 18126"/>
                <a:gd name="connsiteY2" fmla="*/ 0 h 21356"/>
                <a:gd name="connsiteX3" fmla="*/ 2811 w 18126"/>
                <a:gd name="connsiteY3" fmla="*/ 0 h 21356"/>
                <a:gd name="connsiteX4" fmla="*/ 0 w 18126"/>
                <a:gd name="connsiteY4" fmla="*/ 2666 h 21356"/>
                <a:gd name="connsiteX5" fmla="*/ 0 w 18126"/>
                <a:gd name="connsiteY5" fmla="*/ 18546 h 21356"/>
                <a:gd name="connsiteX6" fmla="*/ 2811 w 18126"/>
                <a:gd name="connsiteY6" fmla="*/ 21357 h 21356"/>
                <a:gd name="connsiteX7" fmla="*/ 15316 w 18126"/>
                <a:gd name="connsiteY7" fmla="*/ 21357 h 21356"/>
                <a:gd name="connsiteX8" fmla="*/ 18127 w 18126"/>
                <a:gd name="connsiteY8" fmla="*/ 18546 h 21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26" h="21356">
                  <a:moveTo>
                    <a:pt x="18127" y="18546"/>
                  </a:moveTo>
                  <a:lnTo>
                    <a:pt x="18127" y="2666"/>
                  </a:lnTo>
                  <a:cubicBezTo>
                    <a:pt x="18127" y="1130"/>
                    <a:pt x="16865" y="0"/>
                    <a:pt x="15316" y="0"/>
                  </a:cubicBezTo>
                  <a:lnTo>
                    <a:pt x="2811" y="0"/>
                  </a:lnTo>
                  <a:cubicBezTo>
                    <a:pt x="1274" y="0"/>
                    <a:pt x="0" y="1130"/>
                    <a:pt x="0" y="2666"/>
                  </a:cubicBezTo>
                  <a:lnTo>
                    <a:pt x="0" y="18546"/>
                  </a:lnTo>
                  <a:cubicBezTo>
                    <a:pt x="0" y="20096"/>
                    <a:pt x="1274" y="21357"/>
                    <a:pt x="2811" y="21357"/>
                  </a:cubicBezTo>
                  <a:lnTo>
                    <a:pt x="15316" y="21357"/>
                  </a:lnTo>
                  <a:cubicBezTo>
                    <a:pt x="16865" y="21357"/>
                    <a:pt x="18127" y="20096"/>
                    <a:pt x="18127" y="18546"/>
                  </a:cubicBezTo>
                </a:path>
              </a:pathLst>
            </a:custGeom>
            <a:solidFill>
              <a:schemeClr val="bg1"/>
            </a:solidFill>
            <a:ln w="13129" cap="flat">
              <a:noFill/>
              <a:prstDash val="solid"/>
              <a:miter/>
            </a:ln>
          </p:spPr>
          <p:txBody>
            <a:bodyPr rtlCol="0" anchor="ctr"/>
            <a:lstStyle/>
            <a:p>
              <a:endParaRPr lang="de-DE"/>
            </a:p>
          </p:txBody>
        </p:sp>
      </p:grpSp>
      <p:sp>
        <p:nvSpPr>
          <p:cNvPr id="28" name="Bildplatzhalter 27">
            <a:extLst>
              <a:ext uri="{FF2B5EF4-FFF2-40B4-BE49-F238E27FC236}">
                <a16:creationId xmlns:a16="http://schemas.microsoft.com/office/drawing/2014/main" id="{40FDB06E-D09B-8CB4-C738-B15CD6C9C2BC}"/>
              </a:ext>
            </a:extLst>
          </p:cNvPr>
          <p:cNvSpPr>
            <a:spLocks noGrp="1"/>
          </p:cNvSpPr>
          <p:nvPr>
            <p:ph type="pic" sz="quarter" idx="15" hasCustomPrompt="1"/>
          </p:nvPr>
        </p:nvSpPr>
        <p:spPr>
          <a:xfrm>
            <a:off x="5976938" y="-1863"/>
            <a:ext cx="6215062" cy="6858001"/>
          </a:xfrm>
          <a:custGeom>
            <a:avLst/>
            <a:gdLst>
              <a:gd name="connsiteX0" fmla="*/ 0 w 6215062"/>
              <a:gd name="connsiteY0" fmla="*/ 267185 h 6858001"/>
              <a:gd name="connsiteX1" fmla="*/ 5930822 w 6215062"/>
              <a:gd name="connsiteY1" fmla="*/ 267185 h 6858001"/>
              <a:gd name="connsiteX2" fmla="*/ 5930822 w 6215062"/>
              <a:gd name="connsiteY2" fmla="*/ 6579717 h 6858001"/>
              <a:gd name="connsiteX3" fmla="*/ 0 w 6215062"/>
              <a:gd name="connsiteY3" fmla="*/ 6579717 h 6858001"/>
              <a:gd name="connsiteX4" fmla="*/ 0 w 6215062"/>
              <a:gd name="connsiteY4" fmla="*/ 0 h 6858001"/>
              <a:gd name="connsiteX5" fmla="*/ 6215062 w 6215062"/>
              <a:gd name="connsiteY5" fmla="*/ 0 h 6858001"/>
              <a:gd name="connsiteX6" fmla="*/ 6215062 w 6215062"/>
              <a:gd name="connsiteY6" fmla="*/ 6858001 h 6858001"/>
              <a:gd name="connsiteX7" fmla="*/ 0 w 6215062"/>
              <a:gd name="connsiteY7" fmla="*/ 6858001 h 6858001"/>
              <a:gd name="connsiteX8" fmla="*/ 0 w 6215062"/>
              <a:gd name="connsiteY8" fmla="*/ 6589221 h 6858001"/>
              <a:gd name="connsiteX9" fmla="*/ 5940326 w 6215062"/>
              <a:gd name="connsiteY9" fmla="*/ 6589221 h 6858001"/>
              <a:gd name="connsiteX10" fmla="*/ 5940326 w 6215062"/>
              <a:gd name="connsiteY10" fmla="*/ 257681 h 6858001"/>
              <a:gd name="connsiteX11" fmla="*/ 0 w 6215062"/>
              <a:gd name="connsiteY11" fmla="*/ 25768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15062" h="6858001">
                <a:moveTo>
                  <a:pt x="0" y="267185"/>
                </a:moveTo>
                <a:lnTo>
                  <a:pt x="5930822" y="267185"/>
                </a:lnTo>
                <a:lnTo>
                  <a:pt x="5930822" y="6579717"/>
                </a:lnTo>
                <a:lnTo>
                  <a:pt x="0" y="6579717"/>
                </a:lnTo>
                <a:close/>
                <a:moveTo>
                  <a:pt x="0" y="0"/>
                </a:moveTo>
                <a:lnTo>
                  <a:pt x="6215062" y="0"/>
                </a:lnTo>
                <a:lnTo>
                  <a:pt x="6215062" y="6858001"/>
                </a:lnTo>
                <a:lnTo>
                  <a:pt x="0" y="6858001"/>
                </a:lnTo>
                <a:lnTo>
                  <a:pt x="0" y="6589221"/>
                </a:lnTo>
                <a:lnTo>
                  <a:pt x="5940326" y="6589221"/>
                </a:lnTo>
                <a:lnTo>
                  <a:pt x="5940326" y="257681"/>
                </a:lnTo>
                <a:lnTo>
                  <a:pt x="0" y="257681"/>
                </a:lnTo>
                <a:close/>
              </a:path>
            </a:pathLst>
          </a:custGeom>
          <a:solidFill>
            <a:schemeClr val="accent4"/>
          </a:solidFill>
        </p:spPr>
        <p:txBody>
          <a:bodyPr wrap="square" anchor="ctr">
            <a:noAutofit/>
          </a:bodyPr>
          <a:lstStyle>
            <a:lvl1pPr algn="ctr">
              <a:defRPr b="1">
                <a:solidFill>
                  <a:schemeClr val="bg1"/>
                </a:solidFill>
              </a:defRPr>
            </a:lvl1pPr>
          </a:lstStyle>
          <a:p>
            <a:r>
              <a:rPr lang="de-DE"/>
              <a:t>Insert </a:t>
            </a:r>
            <a:r>
              <a:rPr lang="de-DE" err="1"/>
              <a:t>photo</a:t>
            </a:r>
            <a:r>
              <a:rPr lang="de-DE"/>
              <a:t> </a:t>
            </a:r>
            <a:r>
              <a:rPr lang="de-DE" err="1"/>
              <a:t>here</a:t>
            </a:r>
            <a:endParaRPr lang="de-DE"/>
          </a:p>
        </p:txBody>
      </p:sp>
      <p:sp>
        <p:nvSpPr>
          <p:cNvPr id="20" name="Grafik 13">
            <a:extLst>
              <a:ext uri="{FF2B5EF4-FFF2-40B4-BE49-F238E27FC236}">
                <a16:creationId xmlns:a16="http://schemas.microsoft.com/office/drawing/2014/main" id="{3506F1ED-9A52-4F86-DF90-1D7EA6451818}"/>
              </a:ext>
            </a:extLst>
          </p:cNvPr>
          <p:cNvSpPr>
            <a:spLocks noGrp="1" noRot="1" noMove="1" noResize="1" noEditPoints="1" noAdjustHandles="1" noChangeArrowheads="1" noChangeShapeType="1"/>
          </p:cNvSpPr>
          <p:nvPr userDrawn="1"/>
        </p:nvSpPr>
        <p:spPr>
          <a:xfrm>
            <a:off x="269479" y="257680"/>
            <a:ext cx="11647785" cy="6331539"/>
          </a:xfrm>
          <a:custGeom>
            <a:avLst/>
            <a:gdLst>
              <a:gd name="connsiteX0" fmla="*/ 11647785 w 11647785"/>
              <a:gd name="connsiteY0" fmla="*/ 6331540 h 6331539"/>
              <a:gd name="connsiteX1" fmla="*/ 2701721 w 11647785"/>
              <a:gd name="connsiteY1" fmla="*/ 6331540 h 6331539"/>
              <a:gd name="connsiteX2" fmla="*/ 2696969 w 11647785"/>
              <a:gd name="connsiteY2" fmla="*/ 6326788 h 6331539"/>
              <a:gd name="connsiteX3" fmla="*/ 2701721 w 11647785"/>
              <a:gd name="connsiteY3" fmla="*/ 6322036 h 6331539"/>
              <a:gd name="connsiteX4" fmla="*/ 11638281 w 11647785"/>
              <a:gd name="connsiteY4" fmla="*/ 6322036 h 6331539"/>
              <a:gd name="connsiteX5" fmla="*/ 11638281 w 11647785"/>
              <a:gd name="connsiteY5" fmla="*/ 9504 h 6331539"/>
              <a:gd name="connsiteX6" fmla="*/ 9504 w 11647785"/>
              <a:gd name="connsiteY6" fmla="*/ 9504 h 6331539"/>
              <a:gd name="connsiteX7" fmla="*/ 9504 w 11647785"/>
              <a:gd name="connsiteY7" fmla="*/ 6322036 h 6331539"/>
              <a:gd name="connsiteX8" fmla="*/ 616696 w 11647785"/>
              <a:gd name="connsiteY8" fmla="*/ 6322036 h 6331539"/>
              <a:gd name="connsiteX9" fmla="*/ 621448 w 11647785"/>
              <a:gd name="connsiteY9" fmla="*/ 6326788 h 6331539"/>
              <a:gd name="connsiteX10" fmla="*/ 616696 w 11647785"/>
              <a:gd name="connsiteY10" fmla="*/ 6331540 h 6331539"/>
              <a:gd name="connsiteX11" fmla="*/ 0 w 11647785"/>
              <a:gd name="connsiteY11" fmla="*/ 6331540 h 6331539"/>
              <a:gd name="connsiteX12" fmla="*/ 0 w 11647785"/>
              <a:gd name="connsiteY12" fmla="*/ 0 h 6331539"/>
              <a:gd name="connsiteX13" fmla="*/ 11647785 w 11647785"/>
              <a:gd name="connsiteY13" fmla="*/ 0 h 6331539"/>
              <a:gd name="connsiteX14" fmla="*/ 11647785 w 11647785"/>
              <a:gd name="connsiteY14" fmla="*/ 6331540 h 633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647785" h="6331539">
                <a:moveTo>
                  <a:pt x="11647785" y="6331540"/>
                </a:moveTo>
                <a:lnTo>
                  <a:pt x="2701721" y="6331540"/>
                </a:lnTo>
                <a:cubicBezTo>
                  <a:pt x="2699098" y="6331540"/>
                  <a:pt x="2696969" y="6329411"/>
                  <a:pt x="2696969" y="6326788"/>
                </a:cubicBezTo>
                <a:cubicBezTo>
                  <a:pt x="2696969" y="6324165"/>
                  <a:pt x="2699098" y="6322036"/>
                  <a:pt x="2701721" y="6322036"/>
                </a:cubicBezTo>
                <a:lnTo>
                  <a:pt x="11638281" y="6322036"/>
                </a:lnTo>
                <a:lnTo>
                  <a:pt x="11638281" y="9504"/>
                </a:lnTo>
                <a:lnTo>
                  <a:pt x="9504" y="9504"/>
                </a:lnTo>
                <a:lnTo>
                  <a:pt x="9504" y="6322036"/>
                </a:lnTo>
                <a:lnTo>
                  <a:pt x="616696" y="6322036"/>
                </a:lnTo>
                <a:cubicBezTo>
                  <a:pt x="619319" y="6322036"/>
                  <a:pt x="621448" y="6324165"/>
                  <a:pt x="621448" y="6326788"/>
                </a:cubicBezTo>
                <a:cubicBezTo>
                  <a:pt x="621448" y="6329411"/>
                  <a:pt x="619319" y="6331540"/>
                  <a:pt x="616696" y="6331540"/>
                </a:cubicBezTo>
                <a:lnTo>
                  <a:pt x="0" y="6331540"/>
                </a:lnTo>
                <a:lnTo>
                  <a:pt x="0" y="0"/>
                </a:lnTo>
                <a:lnTo>
                  <a:pt x="11647785" y="0"/>
                </a:lnTo>
                <a:lnTo>
                  <a:pt x="11647785" y="6331540"/>
                </a:lnTo>
                <a:close/>
              </a:path>
            </a:pathLst>
          </a:custGeom>
          <a:solidFill>
            <a:srgbClr val="FFFFFF"/>
          </a:solidFill>
          <a:ln w="12665" cap="flat">
            <a:noFill/>
            <a:prstDash val="solid"/>
            <a:miter/>
          </a:ln>
        </p:spPr>
        <p:txBody>
          <a:bodyPr rtlCol="0" anchor="ctr"/>
          <a:lstStyle/>
          <a:p>
            <a:endParaRPr lang="de-DE"/>
          </a:p>
        </p:txBody>
      </p:sp>
    </p:spTree>
    <p:extLst>
      <p:ext uri="{BB962C8B-B14F-4D97-AF65-F5344CB8AC3E}">
        <p14:creationId xmlns:p14="http://schemas.microsoft.com/office/powerpoint/2010/main" val="778004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g Picture – Textbox left">
    <p:bg>
      <p:bgPr>
        <a:solidFill>
          <a:schemeClr val="bg1"/>
        </a:solidFill>
        <a:effectLst/>
      </p:bgPr>
    </p:bg>
    <p:spTree>
      <p:nvGrpSpPr>
        <p:cNvPr id="1" name=""/>
        <p:cNvGrpSpPr/>
        <p:nvPr/>
      </p:nvGrpSpPr>
      <p:grpSpPr>
        <a:xfrm>
          <a:off x="0" y="0"/>
          <a:ext cx="0" cy="0"/>
          <a:chOff x="0" y="0"/>
          <a:chExt cx="0" cy="0"/>
        </a:xfrm>
      </p:grpSpPr>
      <p:sp>
        <p:nvSpPr>
          <p:cNvPr id="4" name="Bildplatzhalter 6">
            <a:extLst>
              <a:ext uri="{FF2B5EF4-FFF2-40B4-BE49-F238E27FC236}">
                <a16:creationId xmlns:a16="http://schemas.microsoft.com/office/drawing/2014/main" id="{1BD0E687-D8B0-3D4C-75E4-AD8F205C0021}"/>
              </a:ext>
            </a:extLst>
          </p:cNvPr>
          <p:cNvSpPr>
            <a:spLocks noGrp="1"/>
          </p:cNvSpPr>
          <p:nvPr>
            <p:ph type="pic" sz="quarter" idx="14" hasCustomPrompt="1"/>
          </p:nvPr>
        </p:nvSpPr>
        <p:spPr>
          <a:xfrm>
            <a:off x="451293" y="1417673"/>
            <a:ext cx="11292001" cy="4958283"/>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4" name="Textplatzhalter 13">
            <a:extLst>
              <a:ext uri="{FF2B5EF4-FFF2-40B4-BE49-F238E27FC236}">
                <a16:creationId xmlns:a16="http://schemas.microsoft.com/office/drawing/2014/main" id="{14ADE11E-7362-62EF-BBF2-AEFCF090A8EB}"/>
              </a:ext>
            </a:extLst>
          </p:cNvPr>
          <p:cNvSpPr>
            <a:spLocks noGrp="1"/>
          </p:cNvSpPr>
          <p:nvPr>
            <p:ph type="body" sz="quarter" idx="13" hasCustomPrompt="1"/>
          </p:nvPr>
        </p:nvSpPr>
        <p:spPr>
          <a:xfrm>
            <a:off x="0" y="5271231"/>
            <a:ext cx="4283075" cy="685069"/>
          </a:xfrm>
          <a:solidFill>
            <a:schemeClr val="tx2"/>
          </a:solidFill>
        </p:spPr>
        <p:txBody>
          <a:bodyPr lIns="432000" tIns="180000" rIns="468000" bIns="252000" anchor="b" anchorCtr="0">
            <a:spAutoFit/>
          </a:bodyPr>
          <a:lstStyle>
            <a:lvl1pPr marL="0">
              <a:lnSpc>
                <a:spcPts val="2160"/>
              </a:lnSpc>
              <a:spcAft>
                <a:spcPts val="0"/>
              </a:spcAft>
              <a:buFontTx/>
              <a:buNone/>
              <a:defRPr sz="1400" b="0">
                <a:solidFill>
                  <a:schemeClr val="bg1"/>
                </a:solidFill>
                <a:latin typeface="+mn-lt"/>
              </a:defRPr>
            </a:lvl1pPr>
            <a:lvl2pPr marL="0" indent="0">
              <a:lnSpc>
                <a:spcPts val="2160"/>
              </a:lnSpc>
              <a:spcAft>
                <a:spcPts val="0"/>
              </a:spcAft>
              <a:buFontTx/>
              <a:buNone/>
              <a:defRPr sz="1400" b="0">
                <a:solidFill>
                  <a:schemeClr val="bg1"/>
                </a:solidFill>
                <a:latin typeface="+mn-lt"/>
              </a:defRPr>
            </a:lvl2pPr>
            <a:lvl3pPr marL="0" indent="0">
              <a:lnSpc>
                <a:spcPts val="2160"/>
              </a:lnSpc>
              <a:spcAft>
                <a:spcPts val="0"/>
              </a:spcAft>
              <a:buClr>
                <a:schemeClr val="bg1"/>
              </a:buClr>
              <a:buFontTx/>
              <a:buNone/>
              <a:defRPr sz="1400" b="0">
                <a:solidFill>
                  <a:schemeClr val="bg1"/>
                </a:solidFill>
                <a:latin typeface="+mn-lt"/>
              </a:defRPr>
            </a:lvl3pPr>
            <a:lvl4pPr marL="0" indent="0">
              <a:lnSpc>
                <a:spcPts val="2160"/>
              </a:lnSpc>
              <a:spcAft>
                <a:spcPts val="0"/>
              </a:spcAft>
              <a:buFontTx/>
              <a:buNone/>
              <a:defRPr sz="1400" b="0">
                <a:solidFill>
                  <a:schemeClr val="bg1"/>
                </a:solidFill>
                <a:latin typeface="+mn-lt"/>
              </a:defRPr>
            </a:lvl4pPr>
            <a:lvl5pPr marL="0" indent="0">
              <a:lnSpc>
                <a:spcPts val="2160"/>
              </a:lnSpc>
              <a:spcAft>
                <a:spcPts val="0"/>
              </a:spcAft>
              <a:buFontTx/>
              <a:buNone/>
              <a:defRPr sz="1400" b="0">
                <a:solidFill>
                  <a:schemeClr val="bg1"/>
                </a:solidFill>
                <a:latin typeface="+mn-lt"/>
              </a:defRPr>
            </a:lvl5pPr>
          </a:lstStyle>
          <a:p>
            <a:pPr lvl="0"/>
            <a:r>
              <a:rPr lang="de-DE"/>
              <a:t>Enter Text </a:t>
            </a:r>
            <a:r>
              <a:rPr lang="de-DE" err="1"/>
              <a:t>here</a:t>
            </a:r>
            <a:r>
              <a:rPr lang="de-DE"/>
              <a:t>.</a:t>
            </a:r>
          </a:p>
        </p:txBody>
      </p:sp>
      <p:sp>
        <p:nvSpPr>
          <p:cNvPr id="6" name="Titel 5">
            <a:extLst>
              <a:ext uri="{FF2B5EF4-FFF2-40B4-BE49-F238E27FC236}">
                <a16:creationId xmlns:a16="http://schemas.microsoft.com/office/drawing/2014/main" id="{5A88B2C4-C7A9-9FAB-6E1A-0820C9C30E85}"/>
              </a:ext>
            </a:extLst>
          </p:cNvPr>
          <p:cNvSpPr>
            <a:spLocks noGrp="1"/>
          </p:cNvSpPr>
          <p:nvPr>
            <p:ph type="title" hasCustomPrompt="1"/>
          </p:nvPr>
        </p:nvSpPr>
        <p:spPr>
          <a:xfrm>
            <a:off x="450000" y="330270"/>
            <a:ext cx="9912011" cy="974655"/>
          </a:xfrm>
        </p:spPr>
        <p:txBody>
          <a:bodyPr/>
          <a:lstStyle/>
          <a:p>
            <a:r>
              <a:rPr lang="en-US"/>
              <a:t>Write your title</a:t>
            </a:r>
            <a:br>
              <a:rPr lang="en-US"/>
            </a:br>
            <a:r>
              <a:rPr lang="en-US"/>
              <a:t>maximum two lines</a:t>
            </a:r>
            <a:endParaRPr lang="de-DE"/>
          </a:p>
        </p:txBody>
      </p:sp>
      <p:sp>
        <p:nvSpPr>
          <p:cNvPr id="10" name="Datumsplatzhalter 9">
            <a:extLst>
              <a:ext uri="{FF2B5EF4-FFF2-40B4-BE49-F238E27FC236}">
                <a16:creationId xmlns:a16="http://schemas.microsoft.com/office/drawing/2014/main" id="{10BDEF56-3F93-CBD5-BA9C-D21356ABA590}"/>
              </a:ext>
            </a:extLst>
          </p:cNvPr>
          <p:cNvSpPr>
            <a:spLocks noGrp="1"/>
          </p:cNvSpPr>
          <p:nvPr>
            <p:ph type="dt" sz="half" idx="15"/>
          </p:nvPr>
        </p:nvSpPr>
        <p:spPr/>
        <p:txBody>
          <a:bodyPr/>
          <a:lstStyle/>
          <a:p>
            <a:fld id="{6A78BDE7-53F8-420D-80A2-6AAACEE9F996}" type="datetime1">
              <a:rPr lang="de-DE" smtClean="0"/>
              <a:t>27.10.25</a:t>
            </a:fld>
            <a:endParaRPr lang="de-DE"/>
          </a:p>
        </p:txBody>
      </p:sp>
      <p:sp>
        <p:nvSpPr>
          <p:cNvPr id="11" name="Fußzeilenplatzhalter 10">
            <a:extLst>
              <a:ext uri="{FF2B5EF4-FFF2-40B4-BE49-F238E27FC236}">
                <a16:creationId xmlns:a16="http://schemas.microsoft.com/office/drawing/2014/main" id="{7CEAFDC7-5DEF-258D-CA5C-BB65DDF54097}"/>
              </a:ext>
            </a:extLst>
          </p:cNvPr>
          <p:cNvSpPr>
            <a:spLocks noGrp="1"/>
          </p:cNvSpPr>
          <p:nvPr>
            <p:ph type="ftr" sz="quarter" idx="16"/>
          </p:nvPr>
        </p:nvSpPr>
        <p:spPr/>
        <p:txBody>
          <a:bodyPr/>
          <a:lstStyle/>
          <a:p>
            <a:r>
              <a:rPr lang="de-DE"/>
              <a:t>Fußzeile</a:t>
            </a:r>
          </a:p>
        </p:txBody>
      </p:sp>
      <p:sp>
        <p:nvSpPr>
          <p:cNvPr id="13" name="Foliennummernplatzhalter 12">
            <a:extLst>
              <a:ext uri="{FF2B5EF4-FFF2-40B4-BE49-F238E27FC236}">
                <a16:creationId xmlns:a16="http://schemas.microsoft.com/office/drawing/2014/main" id="{D8C8F5F5-AF92-C12F-D605-DF9B87124A06}"/>
              </a:ext>
            </a:extLst>
          </p:cNvPr>
          <p:cNvSpPr>
            <a:spLocks noGrp="1"/>
          </p:cNvSpPr>
          <p:nvPr>
            <p:ph type="sldNum" sz="quarter" idx="17"/>
          </p:nvPr>
        </p:nvSpPr>
        <p:spPr/>
        <p:txBody>
          <a:bodyPr/>
          <a:lstStyle/>
          <a:p>
            <a:fld id="{B1A20FC8-41B9-4055-A397-5AB32DE79FCA}" type="slidenum">
              <a:rPr lang="de-DE" smtClean="0"/>
              <a:pPr/>
              <a:t>‹#›</a:t>
            </a:fld>
            <a:endParaRPr lang="de-DE"/>
          </a:p>
        </p:txBody>
      </p:sp>
      <p:pic>
        <p:nvPicPr>
          <p:cNvPr id="2" name="Grafik 1">
            <a:extLst>
              <a:ext uri="{FF2B5EF4-FFF2-40B4-BE49-F238E27FC236}">
                <a16:creationId xmlns:a16="http://schemas.microsoft.com/office/drawing/2014/main" id="{556EE083-33EB-B0AC-6F0F-31FDC35B5D4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Tree>
    <p:extLst>
      <p:ext uri="{BB962C8B-B14F-4D97-AF65-F5344CB8AC3E}">
        <p14:creationId xmlns:p14="http://schemas.microsoft.com/office/powerpoint/2010/main" val="2950524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Picture – Textbox right">
    <p:bg>
      <p:bgPr>
        <a:solidFill>
          <a:schemeClr val="bg1"/>
        </a:solidFill>
        <a:effectLst/>
      </p:bgPr>
    </p:bg>
    <p:spTree>
      <p:nvGrpSpPr>
        <p:cNvPr id="1" name=""/>
        <p:cNvGrpSpPr/>
        <p:nvPr/>
      </p:nvGrpSpPr>
      <p:grpSpPr>
        <a:xfrm>
          <a:off x="0" y="0"/>
          <a:ext cx="0" cy="0"/>
          <a:chOff x="0" y="0"/>
          <a:chExt cx="0" cy="0"/>
        </a:xfrm>
      </p:grpSpPr>
      <p:sp>
        <p:nvSpPr>
          <p:cNvPr id="2" name="Bildplatzhalter 6">
            <a:extLst>
              <a:ext uri="{FF2B5EF4-FFF2-40B4-BE49-F238E27FC236}">
                <a16:creationId xmlns:a16="http://schemas.microsoft.com/office/drawing/2014/main" id="{839092D3-0EEB-3E19-BAB5-4295EC83FE71}"/>
              </a:ext>
            </a:extLst>
          </p:cNvPr>
          <p:cNvSpPr>
            <a:spLocks noGrp="1"/>
          </p:cNvSpPr>
          <p:nvPr>
            <p:ph type="pic" sz="quarter" idx="14" hasCustomPrompt="1"/>
          </p:nvPr>
        </p:nvSpPr>
        <p:spPr>
          <a:xfrm>
            <a:off x="451293" y="1417673"/>
            <a:ext cx="11292001" cy="4958283"/>
          </a:xfrm>
          <a:solidFill>
            <a:schemeClr val="accent4"/>
          </a:solidFill>
        </p:spPr>
        <p:txBody>
          <a:bodyPr anchor="ctr"/>
          <a:lstStyle>
            <a:lvl1pPr algn="ctr">
              <a:defRPr b="1"/>
            </a:lvl1pPr>
          </a:lstStyle>
          <a:p>
            <a:r>
              <a:rPr lang="de-DE"/>
              <a:t>Insert </a:t>
            </a:r>
            <a:r>
              <a:rPr lang="de-DE" err="1"/>
              <a:t>photo</a:t>
            </a:r>
            <a:r>
              <a:rPr lang="de-DE"/>
              <a:t> </a:t>
            </a:r>
            <a:r>
              <a:rPr lang="de-DE" err="1"/>
              <a:t>here</a:t>
            </a:r>
            <a:endParaRPr lang="de-DE"/>
          </a:p>
        </p:txBody>
      </p:sp>
      <p:sp>
        <p:nvSpPr>
          <p:cNvPr id="14" name="Textplatzhalter 13">
            <a:extLst>
              <a:ext uri="{FF2B5EF4-FFF2-40B4-BE49-F238E27FC236}">
                <a16:creationId xmlns:a16="http://schemas.microsoft.com/office/drawing/2014/main" id="{14ADE11E-7362-62EF-BBF2-AEFCF090A8EB}"/>
              </a:ext>
            </a:extLst>
          </p:cNvPr>
          <p:cNvSpPr>
            <a:spLocks noGrp="1"/>
          </p:cNvSpPr>
          <p:nvPr>
            <p:ph type="body" sz="quarter" idx="13" hasCustomPrompt="1"/>
          </p:nvPr>
        </p:nvSpPr>
        <p:spPr>
          <a:xfrm>
            <a:off x="7908927" y="5271231"/>
            <a:ext cx="4283075" cy="685069"/>
          </a:xfrm>
          <a:solidFill>
            <a:schemeClr val="tx2"/>
          </a:solidFill>
        </p:spPr>
        <p:txBody>
          <a:bodyPr lIns="252000" tIns="180000" rIns="468000" bIns="252000" anchor="b" anchorCtr="0">
            <a:spAutoFit/>
          </a:bodyPr>
          <a:lstStyle>
            <a:lvl1pPr marL="0">
              <a:lnSpc>
                <a:spcPts val="2160"/>
              </a:lnSpc>
              <a:spcAft>
                <a:spcPts val="0"/>
              </a:spcAft>
              <a:buFontTx/>
              <a:buNone/>
              <a:defRPr sz="1400" b="0">
                <a:solidFill>
                  <a:schemeClr val="bg1"/>
                </a:solidFill>
                <a:latin typeface="+mn-lt"/>
              </a:defRPr>
            </a:lvl1pPr>
            <a:lvl2pPr marL="0" indent="0">
              <a:lnSpc>
                <a:spcPts val="2160"/>
              </a:lnSpc>
              <a:spcAft>
                <a:spcPts val="0"/>
              </a:spcAft>
              <a:buFontTx/>
              <a:buNone/>
              <a:defRPr sz="1400" b="0">
                <a:solidFill>
                  <a:schemeClr val="bg1"/>
                </a:solidFill>
                <a:latin typeface="+mn-lt"/>
              </a:defRPr>
            </a:lvl2pPr>
            <a:lvl3pPr marL="0" indent="0">
              <a:lnSpc>
                <a:spcPts val="2160"/>
              </a:lnSpc>
              <a:spcAft>
                <a:spcPts val="0"/>
              </a:spcAft>
              <a:buClr>
                <a:schemeClr val="bg1"/>
              </a:buClr>
              <a:buFontTx/>
              <a:buNone/>
              <a:defRPr sz="1400" b="0">
                <a:solidFill>
                  <a:schemeClr val="bg1"/>
                </a:solidFill>
                <a:latin typeface="+mn-lt"/>
              </a:defRPr>
            </a:lvl3pPr>
            <a:lvl4pPr marL="0" indent="0">
              <a:lnSpc>
                <a:spcPts val="2160"/>
              </a:lnSpc>
              <a:spcAft>
                <a:spcPts val="0"/>
              </a:spcAft>
              <a:buFontTx/>
              <a:buNone/>
              <a:defRPr sz="1400" b="0">
                <a:solidFill>
                  <a:schemeClr val="bg1"/>
                </a:solidFill>
                <a:latin typeface="+mn-lt"/>
              </a:defRPr>
            </a:lvl4pPr>
            <a:lvl5pPr marL="0" indent="0">
              <a:lnSpc>
                <a:spcPts val="2160"/>
              </a:lnSpc>
              <a:spcAft>
                <a:spcPts val="0"/>
              </a:spcAft>
              <a:buFontTx/>
              <a:buNone/>
              <a:defRPr sz="1400" b="0">
                <a:solidFill>
                  <a:schemeClr val="bg1"/>
                </a:solidFill>
                <a:latin typeface="+mn-lt"/>
              </a:defRPr>
            </a:lvl5pPr>
          </a:lstStyle>
          <a:p>
            <a:pPr lvl="0"/>
            <a:r>
              <a:rPr lang="de-DE"/>
              <a:t>Enter Text </a:t>
            </a:r>
            <a:r>
              <a:rPr lang="de-DE" err="1"/>
              <a:t>here</a:t>
            </a:r>
            <a:r>
              <a:rPr lang="de-DE"/>
              <a:t>.</a:t>
            </a:r>
          </a:p>
        </p:txBody>
      </p:sp>
      <p:sp>
        <p:nvSpPr>
          <p:cNvPr id="6" name="Titel 5">
            <a:extLst>
              <a:ext uri="{FF2B5EF4-FFF2-40B4-BE49-F238E27FC236}">
                <a16:creationId xmlns:a16="http://schemas.microsoft.com/office/drawing/2014/main" id="{5A88B2C4-C7A9-9FAB-6E1A-0820C9C30E85}"/>
              </a:ext>
            </a:extLst>
          </p:cNvPr>
          <p:cNvSpPr>
            <a:spLocks noGrp="1"/>
          </p:cNvSpPr>
          <p:nvPr>
            <p:ph type="title" hasCustomPrompt="1"/>
          </p:nvPr>
        </p:nvSpPr>
        <p:spPr/>
        <p:txBody>
          <a:bodyPr/>
          <a:lstStyle/>
          <a:p>
            <a:r>
              <a:rPr lang="en-US"/>
              <a:t>Write your title</a:t>
            </a:r>
            <a:br>
              <a:rPr lang="en-US"/>
            </a:br>
            <a:r>
              <a:rPr lang="en-US"/>
              <a:t>maximum two lines</a:t>
            </a:r>
            <a:endParaRPr lang="de-DE"/>
          </a:p>
        </p:txBody>
      </p:sp>
      <p:sp>
        <p:nvSpPr>
          <p:cNvPr id="10" name="Datumsplatzhalter 9">
            <a:extLst>
              <a:ext uri="{FF2B5EF4-FFF2-40B4-BE49-F238E27FC236}">
                <a16:creationId xmlns:a16="http://schemas.microsoft.com/office/drawing/2014/main" id="{10BDEF56-3F93-CBD5-BA9C-D21356ABA590}"/>
              </a:ext>
            </a:extLst>
          </p:cNvPr>
          <p:cNvSpPr>
            <a:spLocks noGrp="1"/>
          </p:cNvSpPr>
          <p:nvPr>
            <p:ph type="dt" sz="half" idx="15"/>
          </p:nvPr>
        </p:nvSpPr>
        <p:spPr/>
        <p:txBody>
          <a:bodyPr/>
          <a:lstStyle/>
          <a:p>
            <a:fld id="{6A78BDE7-53F8-420D-80A2-6AAACEE9F996}" type="datetime1">
              <a:rPr lang="de-DE" smtClean="0"/>
              <a:t>27.10.25</a:t>
            </a:fld>
            <a:endParaRPr lang="de-DE"/>
          </a:p>
        </p:txBody>
      </p:sp>
      <p:sp>
        <p:nvSpPr>
          <p:cNvPr id="11" name="Fußzeilenplatzhalter 10">
            <a:extLst>
              <a:ext uri="{FF2B5EF4-FFF2-40B4-BE49-F238E27FC236}">
                <a16:creationId xmlns:a16="http://schemas.microsoft.com/office/drawing/2014/main" id="{7CEAFDC7-5DEF-258D-CA5C-BB65DDF54097}"/>
              </a:ext>
            </a:extLst>
          </p:cNvPr>
          <p:cNvSpPr>
            <a:spLocks noGrp="1"/>
          </p:cNvSpPr>
          <p:nvPr>
            <p:ph type="ftr" sz="quarter" idx="16"/>
          </p:nvPr>
        </p:nvSpPr>
        <p:spPr/>
        <p:txBody>
          <a:bodyPr/>
          <a:lstStyle/>
          <a:p>
            <a:r>
              <a:rPr lang="de-DE"/>
              <a:t>Fußzeile</a:t>
            </a:r>
          </a:p>
        </p:txBody>
      </p:sp>
      <p:sp>
        <p:nvSpPr>
          <p:cNvPr id="13" name="Foliennummernplatzhalter 12">
            <a:extLst>
              <a:ext uri="{FF2B5EF4-FFF2-40B4-BE49-F238E27FC236}">
                <a16:creationId xmlns:a16="http://schemas.microsoft.com/office/drawing/2014/main" id="{D8C8F5F5-AF92-C12F-D605-DF9B87124A06}"/>
              </a:ext>
            </a:extLst>
          </p:cNvPr>
          <p:cNvSpPr>
            <a:spLocks noGrp="1"/>
          </p:cNvSpPr>
          <p:nvPr>
            <p:ph type="sldNum" sz="quarter" idx="17"/>
          </p:nvPr>
        </p:nvSpPr>
        <p:spPr/>
        <p:txBody>
          <a:bodyPr/>
          <a:lstStyle/>
          <a:p>
            <a:fld id="{B1A20FC8-41B9-4055-A397-5AB32DE79FCA}" type="slidenum">
              <a:rPr lang="de-DE" smtClean="0"/>
              <a:pPr/>
              <a:t>‹#›</a:t>
            </a:fld>
            <a:endParaRPr lang="de-DE"/>
          </a:p>
        </p:txBody>
      </p:sp>
      <p:pic>
        <p:nvPicPr>
          <p:cNvPr id="3" name="Grafik 2">
            <a:extLst>
              <a:ext uri="{FF2B5EF4-FFF2-40B4-BE49-F238E27FC236}">
                <a16:creationId xmlns:a16="http://schemas.microsoft.com/office/drawing/2014/main" id="{BE295657-978E-AE5D-177C-0F5EEDE5B4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Tree>
    <p:extLst>
      <p:ext uri="{BB962C8B-B14F-4D97-AF65-F5344CB8AC3E}">
        <p14:creationId xmlns:p14="http://schemas.microsoft.com/office/powerpoint/2010/main" val="137965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Topics">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0F4E3504-8807-AAC3-3BB5-592E1C1D6A6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1784" y="260100"/>
            <a:ext cx="720000" cy="720000"/>
          </a:xfrm>
          <a:prstGeom prst="rect">
            <a:avLst/>
          </a:prstGeom>
        </p:spPr>
      </p:pic>
      <p:sp>
        <p:nvSpPr>
          <p:cNvPr id="10" name="Textplatzhalter 9">
            <a:extLst>
              <a:ext uri="{FF2B5EF4-FFF2-40B4-BE49-F238E27FC236}">
                <a16:creationId xmlns:a16="http://schemas.microsoft.com/office/drawing/2014/main" id="{0F18EFDA-BA95-A077-1585-972EF2B7CBF3}"/>
              </a:ext>
            </a:extLst>
          </p:cNvPr>
          <p:cNvSpPr>
            <a:spLocks noGrp="1"/>
          </p:cNvSpPr>
          <p:nvPr>
            <p:ph type="body" sz="quarter" idx="13" hasCustomPrompt="1"/>
          </p:nvPr>
        </p:nvSpPr>
        <p:spPr>
          <a:xfrm>
            <a:off x="450000" y="1417673"/>
            <a:ext cx="5540400" cy="655637"/>
          </a:xfrm>
          <a:solidFill>
            <a:schemeClr val="accent2"/>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1" name="Textplatzhalter 9">
            <a:extLst>
              <a:ext uri="{FF2B5EF4-FFF2-40B4-BE49-F238E27FC236}">
                <a16:creationId xmlns:a16="http://schemas.microsoft.com/office/drawing/2014/main" id="{15215D7C-484C-D6CE-53FC-D6717F8390A9}"/>
              </a:ext>
            </a:extLst>
          </p:cNvPr>
          <p:cNvSpPr>
            <a:spLocks noGrp="1"/>
          </p:cNvSpPr>
          <p:nvPr>
            <p:ph type="body" sz="quarter" idx="14" hasCustomPrompt="1"/>
          </p:nvPr>
        </p:nvSpPr>
        <p:spPr>
          <a:xfrm>
            <a:off x="6201838" y="1417673"/>
            <a:ext cx="5541456" cy="655637"/>
          </a:xfrm>
          <a:solidFill>
            <a:schemeClr val="accent1"/>
          </a:solidFill>
        </p:spPr>
        <p:txBody>
          <a:bodyPr anchor="ctr">
            <a:noAutofit/>
          </a:bodyPr>
          <a:lstStyle>
            <a:lvl1pPr algn="ctr">
              <a:lnSpc>
                <a:spcPts val="2800"/>
              </a:lnSpc>
              <a:spcAft>
                <a:spcPts val="0"/>
              </a:spcAft>
              <a:buFontTx/>
              <a:buNone/>
              <a:defRPr sz="2000">
                <a:solidFill>
                  <a:schemeClr val="bg2"/>
                </a:solidFill>
              </a:defRPr>
            </a:lvl1pPr>
            <a:lvl2pPr algn="ctr">
              <a:lnSpc>
                <a:spcPts val="2800"/>
              </a:lnSpc>
              <a:spcAft>
                <a:spcPts val="0"/>
              </a:spcAft>
              <a:buFontTx/>
              <a:buNone/>
              <a:defRPr sz="2000">
                <a:solidFill>
                  <a:schemeClr val="bg2"/>
                </a:solidFill>
              </a:defRPr>
            </a:lvl2pPr>
            <a:lvl3pPr marL="0" indent="0" algn="ctr">
              <a:lnSpc>
                <a:spcPts val="2800"/>
              </a:lnSpc>
              <a:spcAft>
                <a:spcPts val="0"/>
              </a:spcAft>
              <a:buFontTx/>
              <a:buNone/>
              <a:defRPr sz="2000">
                <a:solidFill>
                  <a:schemeClr val="bg2"/>
                </a:solidFill>
              </a:defRPr>
            </a:lvl3pPr>
            <a:lvl4pPr algn="ctr">
              <a:lnSpc>
                <a:spcPts val="2800"/>
              </a:lnSpc>
              <a:spcAft>
                <a:spcPts val="0"/>
              </a:spcAft>
              <a:buFontTx/>
              <a:buNone/>
              <a:defRPr sz="2000">
                <a:solidFill>
                  <a:schemeClr val="bg2"/>
                </a:solidFill>
              </a:defRPr>
            </a:lvl4pPr>
            <a:lvl5pPr algn="ctr">
              <a:lnSpc>
                <a:spcPts val="2800"/>
              </a:lnSpc>
              <a:spcAft>
                <a:spcPts val="0"/>
              </a:spcAft>
              <a:buFontTx/>
              <a:buNone/>
              <a:defRPr sz="2000">
                <a:solidFill>
                  <a:schemeClr val="bg2"/>
                </a:solidFill>
              </a:defRPr>
            </a:lvl5pPr>
          </a:lstStyle>
          <a:p>
            <a:pPr lvl="0"/>
            <a:r>
              <a:rPr lang="de-DE"/>
              <a:t>Enter Topic</a:t>
            </a:r>
          </a:p>
        </p:txBody>
      </p:sp>
      <p:sp>
        <p:nvSpPr>
          <p:cNvPr id="14" name="Textplatzhalter 13">
            <a:extLst>
              <a:ext uri="{FF2B5EF4-FFF2-40B4-BE49-F238E27FC236}">
                <a16:creationId xmlns:a16="http://schemas.microsoft.com/office/drawing/2014/main" id="{329BCF30-E90C-6A24-1621-4B7BB05CD735}"/>
              </a:ext>
            </a:extLst>
          </p:cNvPr>
          <p:cNvSpPr>
            <a:spLocks noGrp="1"/>
          </p:cNvSpPr>
          <p:nvPr>
            <p:ph type="body" sz="quarter" idx="16" hasCustomPrompt="1"/>
          </p:nvPr>
        </p:nvSpPr>
        <p:spPr>
          <a:xfrm>
            <a:off x="450000" y="2073310"/>
            <a:ext cx="5540400"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15" name="Textplatzhalter 13">
            <a:extLst>
              <a:ext uri="{FF2B5EF4-FFF2-40B4-BE49-F238E27FC236}">
                <a16:creationId xmlns:a16="http://schemas.microsoft.com/office/drawing/2014/main" id="{6AC3EE7C-AB72-A877-55A3-92C1B359764F}"/>
              </a:ext>
            </a:extLst>
          </p:cNvPr>
          <p:cNvSpPr>
            <a:spLocks noGrp="1"/>
          </p:cNvSpPr>
          <p:nvPr>
            <p:ph type="body" sz="quarter" idx="17" hasCustomPrompt="1"/>
          </p:nvPr>
        </p:nvSpPr>
        <p:spPr>
          <a:xfrm>
            <a:off x="6201838" y="2073310"/>
            <a:ext cx="5541456" cy="4302646"/>
          </a:xfrm>
          <a:solidFill>
            <a:schemeClr val="accent4"/>
          </a:solidFill>
        </p:spPr>
        <p:txBody>
          <a:bodyPr lIns="180000" tIns="144000" rIns="180000" bIns="144000">
            <a:noAutofit/>
          </a:bodyPr>
          <a:lstStyle>
            <a:lvl1pPr marL="0" indent="0">
              <a:lnSpc>
                <a:spcPts val="2200"/>
              </a:lnSpc>
              <a:spcAft>
                <a:spcPts val="0"/>
              </a:spcAft>
              <a:buFont typeface="Arial" panose="020B0604020202020204" pitchFamily="34" charset="0"/>
              <a:buNone/>
              <a:defRPr sz="1600" b="1"/>
            </a:lvl1pPr>
            <a:lvl2pPr marL="0" indent="0">
              <a:lnSpc>
                <a:spcPts val="2200"/>
              </a:lnSpc>
              <a:spcAft>
                <a:spcPts val="2200"/>
              </a:spcAft>
              <a:buFont typeface="Arial" panose="020B0604020202020204" pitchFamily="34" charset="0"/>
              <a:buNone/>
              <a:defRPr sz="1600"/>
            </a:lvl2pPr>
            <a:lvl3pPr marL="0" indent="0">
              <a:lnSpc>
                <a:spcPts val="2200"/>
              </a:lnSpc>
              <a:spcAft>
                <a:spcPts val="0"/>
              </a:spcAft>
              <a:buNone/>
              <a:defRPr sz="1600"/>
            </a:lvl3pPr>
            <a:lvl4pPr marL="0" indent="0">
              <a:lnSpc>
                <a:spcPts val="2200"/>
              </a:lnSpc>
              <a:spcAft>
                <a:spcPts val="0"/>
              </a:spcAft>
              <a:buFont typeface="Arial" panose="020B0604020202020204" pitchFamily="34" charset="0"/>
              <a:buNone/>
              <a:defRPr sz="1600"/>
            </a:lvl4pPr>
            <a:lvl5pPr marL="0" indent="0">
              <a:lnSpc>
                <a:spcPts val="2200"/>
              </a:lnSpc>
              <a:spcAft>
                <a:spcPts val="0"/>
              </a:spcAft>
              <a:buFont typeface="Arial" panose="020B0604020202020204" pitchFamily="34" charset="0"/>
              <a:buNone/>
              <a:defRPr sz="1600"/>
            </a:lvl5pPr>
          </a:lstStyle>
          <a:p>
            <a:pPr lvl="0"/>
            <a:r>
              <a:rPr lang="de-DE"/>
              <a:t>First Level</a:t>
            </a:r>
          </a:p>
          <a:p>
            <a:pPr lvl="1"/>
            <a:r>
              <a:rPr lang="de-DE"/>
              <a:t>Second Level</a:t>
            </a:r>
          </a:p>
        </p:txBody>
      </p:sp>
      <p:sp>
        <p:nvSpPr>
          <p:cNvPr id="7" name="Titel 6">
            <a:extLst>
              <a:ext uri="{FF2B5EF4-FFF2-40B4-BE49-F238E27FC236}">
                <a16:creationId xmlns:a16="http://schemas.microsoft.com/office/drawing/2014/main" id="{9A8C5685-151E-4082-F039-7D2944B19AC9}"/>
              </a:ext>
            </a:extLst>
          </p:cNvPr>
          <p:cNvSpPr>
            <a:spLocks noGrp="1"/>
          </p:cNvSpPr>
          <p:nvPr>
            <p:ph type="title" hasCustomPrompt="1"/>
          </p:nvPr>
        </p:nvSpPr>
        <p:spPr/>
        <p:txBody>
          <a:bodyPr>
            <a:noAutofit/>
          </a:bodyPr>
          <a:lstStyle/>
          <a:p>
            <a:r>
              <a:rPr lang="en-US"/>
              <a:t>Write your title</a:t>
            </a:r>
            <a:br>
              <a:rPr lang="en-US"/>
            </a:br>
            <a:r>
              <a:rPr lang="en-US"/>
              <a:t>maximum two lines</a:t>
            </a:r>
            <a:endParaRPr lang="de-DE"/>
          </a:p>
        </p:txBody>
      </p:sp>
      <p:sp>
        <p:nvSpPr>
          <p:cNvPr id="8" name="Datumsplatzhalter 7">
            <a:extLst>
              <a:ext uri="{FF2B5EF4-FFF2-40B4-BE49-F238E27FC236}">
                <a16:creationId xmlns:a16="http://schemas.microsoft.com/office/drawing/2014/main" id="{15714D0F-798A-6291-07B2-30399539AF3D}"/>
              </a:ext>
            </a:extLst>
          </p:cNvPr>
          <p:cNvSpPr>
            <a:spLocks noGrp="1"/>
          </p:cNvSpPr>
          <p:nvPr>
            <p:ph type="dt" sz="half" idx="20"/>
          </p:nvPr>
        </p:nvSpPr>
        <p:spPr/>
        <p:txBody>
          <a:bodyPr>
            <a:noAutofit/>
          </a:bodyPr>
          <a:lstStyle/>
          <a:p>
            <a:fld id="{6A78BDE7-53F8-420D-80A2-6AAACEE9F996}" type="datetime1">
              <a:rPr lang="de-DE" smtClean="0"/>
              <a:t>27.10.25</a:t>
            </a:fld>
            <a:endParaRPr lang="de-DE"/>
          </a:p>
        </p:txBody>
      </p:sp>
      <p:sp>
        <p:nvSpPr>
          <p:cNvPr id="9" name="Fußzeilenplatzhalter 8">
            <a:extLst>
              <a:ext uri="{FF2B5EF4-FFF2-40B4-BE49-F238E27FC236}">
                <a16:creationId xmlns:a16="http://schemas.microsoft.com/office/drawing/2014/main" id="{3D0C2CD2-64E3-606C-ED30-9F0103F61DE0}"/>
              </a:ext>
            </a:extLst>
          </p:cNvPr>
          <p:cNvSpPr>
            <a:spLocks noGrp="1"/>
          </p:cNvSpPr>
          <p:nvPr>
            <p:ph type="ftr" sz="quarter" idx="21"/>
          </p:nvPr>
        </p:nvSpPr>
        <p:spPr/>
        <p:txBody>
          <a:bodyPr>
            <a:noAutofit/>
          </a:bodyPr>
          <a:lstStyle/>
          <a:p>
            <a:r>
              <a:rPr lang="de-DE"/>
              <a:t>Fußzeile</a:t>
            </a:r>
          </a:p>
        </p:txBody>
      </p:sp>
      <p:sp>
        <p:nvSpPr>
          <p:cNvPr id="13" name="Foliennummernplatzhalter 12">
            <a:extLst>
              <a:ext uri="{FF2B5EF4-FFF2-40B4-BE49-F238E27FC236}">
                <a16:creationId xmlns:a16="http://schemas.microsoft.com/office/drawing/2014/main" id="{BE75B7BD-8771-2404-6B5D-F6A83D7E36AE}"/>
              </a:ext>
            </a:extLst>
          </p:cNvPr>
          <p:cNvSpPr>
            <a:spLocks noGrp="1"/>
          </p:cNvSpPr>
          <p:nvPr>
            <p:ph type="sldNum" sz="quarter" idx="22"/>
          </p:nvPr>
        </p:nvSpPr>
        <p:spPr/>
        <p:txBody>
          <a:bodyPr>
            <a:noAutofit/>
          </a:bodyPr>
          <a:lstStyle/>
          <a:p>
            <a:fld id="{B1A20FC8-41B9-4055-A397-5AB32DE79FCA}" type="slidenum">
              <a:rPr lang="de-DE" smtClean="0"/>
              <a:pPr/>
              <a:t>‹#›</a:t>
            </a:fld>
            <a:endParaRPr lang="de-DE"/>
          </a:p>
        </p:txBody>
      </p:sp>
    </p:spTree>
    <p:extLst>
      <p:ext uri="{BB962C8B-B14F-4D97-AF65-F5344CB8AC3E}">
        <p14:creationId xmlns:p14="http://schemas.microsoft.com/office/powerpoint/2010/main" val="4633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9EDCC78-D03F-C391-D862-D639177CD0AA}"/>
              </a:ext>
            </a:extLst>
          </p:cNvPr>
          <p:cNvSpPr>
            <a:spLocks noGrp="1"/>
          </p:cNvSpPr>
          <p:nvPr>
            <p:ph type="title"/>
          </p:nvPr>
        </p:nvSpPr>
        <p:spPr>
          <a:xfrm>
            <a:off x="450000" y="330270"/>
            <a:ext cx="9912011" cy="974655"/>
          </a:xfrm>
          <a:prstGeom prst="rect">
            <a:avLst/>
          </a:prstGeom>
        </p:spPr>
        <p:txBody>
          <a:bodyPr vert="horz" lIns="0" tIns="0" rIns="0" bIns="0" rtlCol="0" anchor="t">
            <a:noAutofit/>
          </a:bodyPr>
          <a:lstStyle/>
          <a:p>
            <a:r>
              <a:rPr lang="de-DE"/>
              <a:t>Write </a:t>
            </a:r>
            <a:r>
              <a:rPr lang="de-DE" err="1"/>
              <a:t>your</a:t>
            </a:r>
            <a:r>
              <a:rPr lang="de-DE"/>
              <a:t> title</a:t>
            </a:r>
            <a:br>
              <a:rPr lang="de-DE"/>
            </a:br>
            <a:r>
              <a:rPr lang="de-DE"/>
              <a:t>maximum </a:t>
            </a:r>
            <a:r>
              <a:rPr lang="de-DE" err="1"/>
              <a:t>two</a:t>
            </a:r>
            <a:r>
              <a:rPr lang="de-DE"/>
              <a:t> </a:t>
            </a:r>
            <a:r>
              <a:rPr lang="de-DE" err="1"/>
              <a:t>lines</a:t>
            </a:r>
            <a:endParaRPr lang="de-DE"/>
          </a:p>
        </p:txBody>
      </p:sp>
      <p:sp>
        <p:nvSpPr>
          <p:cNvPr id="3" name="Textplatzhalter 2">
            <a:extLst>
              <a:ext uri="{FF2B5EF4-FFF2-40B4-BE49-F238E27FC236}">
                <a16:creationId xmlns:a16="http://schemas.microsoft.com/office/drawing/2014/main" id="{28416D8F-D8D9-9F00-33C5-EC5C0D22F752}"/>
              </a:ext>
            </a:extLst>
          </p:cNvPr>
          <p:cNvSpPr>
            <a:spLocks noGrp="1"/>
          </p:cNvSpPr>
          <p:nvPr>
            <p:ph type="body" idx="1"/>
          </p:nvPr>
        </p:nvSpPr>
        <p:spPr>
          <a:xfrm>
            <a:off x="450000" y="1367537"/>
            <a:ext cx="11277714" cy="4717794"/>
          </a:xfrm>
          <a:prstGeom prst="rect">
            <a:avLst/>
          </a:prstGeom>
        </p:spPr>
        <p:txBody>
          <a:bodyPr vert="horz" lIns="0" tIns="0" rIns="0" bIns="0" rtlCol="0">
            <a:noAutofit/>
          </a:bodyPr>
          <a:lstStyle/>
          <a:p>
            <a:pPr lvl="0"/>
            <a:r>
              <a:rPr lang="de-DE"/>
              <a:t>Enter </a:t>
            </a:r>
            <a:r>
              <a:rPr lang="de-DE" err="1"/>
              <a:t>your</a:t>
            </a:r>
            <a:r>
              <a:rPr lang="de-DE"/>
              <a:t> </a:t>
            </a:r>
            <a:r>
              <a:rPr lang="de-DE" err="1"/>
              <a:t>text</a:t>
            </a:r>
            <a:r>
              <a:rPr lang="de-DE"/>
              <a:t> </a:t>
            </a:r>
            <a:r>
              <a:rPr lang="de-DE" err="1"/>
              <a:t>here</a:t>
            </a:r>
            <a:endParaRPr lang="de-DE"/>
          </a:p>
          <a:p>
            <a:pPr lvl="1"/>
            <a:r>
              <a:rPr lang="de-DE"/>
              <a:t>Second Level</a:t>
            </a:r>
          </a:p>
          <a:p>
            <a:pPr lvl="2"/>
            <a:r>
              <a:rPr lang="de-DE"/>
              <a:t>Third Level</a:t>
            </a:r>
          </a:p>
          <a:p>
            <a:pPr lvl="3"/>
            <a:r>
              <a:rPr lang="de-DE" err="1"/>
              <a:t>Fourth</a:t>
            </a:r>
            <a:r>
              <a:rPr lang="de-DE"/>
              <a:t> Level</a:t>
            </a:r>
          </a:p>
          <a:p>
            <a:pPr lvl="4"/>
            <a:r>
              <a:rPr lang="de-DE" err="1"/>
              <a:t>Fifth</a:t>
            </a:r>
            <a:r>
              <a:rPr lang="de-DE"/>
              <a:t> Level</a:t>
            </a:r>
          </a:p>
          <a:p>
            <a:pPr lvl="5"/>
            <a:r>
              <a:rPr lang="de-DE" err="1"/>
              <a:t>Sixth</a:t>
            </a:r>
            <a:r>
              <a:rPr lang="de-DE"/>
              <a:t> Level</a:t>
            </a:r>
          </a:p>
          <a:p>
            <a:pPr lvl="6"/>
            <a:r>
              <a:rPr lang="de-DE" err="1"/>
              <a:t>Seventh</a:t>
            </a:r>
            <a:r>
              <a:rPr lang="de-DE"/>
              <a:t> Level</a:t>
            </a:r>
          </a:p>
          <a:p>
            <a:pPr lvl="7"/>
            <a:r>
              <a:rPr lang="de-DE"/>
              <a:t>Eight Level</a:t>
            </a:r>
          </a:p>
          <a:p>
            <a:pPr lvl="8"/>
            <a:r>
              <a:rPr lang="de-DE" err="1"/>
              <a:t>Ninth</a:t>
            </a:r>
            <a:r>
              <a:rPr lang="de-DE"/>
              <a:t> Level</a:t>
            </a:r>
          </a:p>
        </p:txBody>
      </p:sp>
      <p:sp>
        <p:nvSpPr>
          <p:cNvPr id="4" name="Datumsplatzhalter 3">
            <a:extLst>
              <a:ext uri="{FF2B5EF4-FFF2-40B4-BE49-F238E27FC236}">
                <a16:creationId xmlns:a16="http://schemas.microsoft.com/office/drawing/2014/main" id="{4B2A6524-E74F-558D-9DB4-A9F6FA30B7F1}"/>
              </a:ext>
            </a:extLst>
          </p:cNvPr>
          <p:cNvSpPr>
            <a:spLocks noGrp="1"/>
          </p:cNvSpPr>
          <p:nvPr>
            <p:ph type="dt" sz="half" idx="2"/>
          </p:nvPr>
        </p:nvSpPr>
        <p:spPr>
          <a:xfrm>
            <a:off x="223090" y="6433316"/>
            <a:ext cx="981075" cy="365125"/>
          </a:xfrm>
          <a:prstGeom prst="rect">
            <a:avLst/>
          </a:prstGeom>
        </p:spPr>
        <p:txBody>
          <a:bodyPr vert="horz" lIns="0" tIns="0" rIns="0" bIns="0" rtlCol="0" anchor="ctr">
            <a:noAutofit/>
          </a:bodyPr>
          <a:lstStyle>
            <a:lvl1pPr algn="r">
              <a:defRPr sz="1000">
                <a:solidFill>
                  <a:schemeClr val="tx2"/>
                </a:solidFill>
              </a:defRPr>
            </a:lvl1pPr>
          </a:lstStyle>
          <a:p>
            <a:fld id="{6A78BDE7-53F8-420D-80A2-6AAACEE9F996}" type="datetime1">
              <a:rPr lang="de-DE" smtClean="0"/>
              <a:pPr/>
              <a:t>27.10.25</a:t>
            </a:fld>
            <a:endParaRPr lang="de-DE"/>
          </a:p>
        </p:txBody>
      </p:sp>
      <p:sp>
        <p:nvSpPr>
          <p:cNvPr id="5" name="Fußzeilenplatzhalter 4">
            <a:extLst>
              <a:ext uri="{FF2B5EF4-FFF2-40B4-BE49-F238E27FC236}">
                <a16:creationId xmlns:a16="http://schemas.microsoft.com/office/drawing/2014/main" id="{805C305C-0636-B74E-9FB1-58D090A68736}"/>
              </a:ext>
            </a:extLst>
          </p:cNvPr>
          <p:cNvSpPr>
            <a:spLocks noGrp="1"/>
          </p:cNvSpPr>
          <p:nvPr>
            <p:ph type="ftr" sz="quarter" idx="3"/>
          </p:nvPr>
        </p:nvSpPr>
        <p:spPr>
          <a:xfrm>
            <a:off x="1537488" y="6433316"/>
            <a:ext cx="8806661" cy="365125"/>
          </a:xfrm>
          <a:prstGeom prst="rect">
            <a:avLst/>
          </a:prstGeom>
        </p:spPr>
        <p:txBody>
          <a:bodyPr vert="horz" wrap="none" lIns="0" tIns="0" rIns="0" bIns="0" rtlCol="0" anchor="ctr">
            <a:noAutofit/>
          </a:bodyPr>
          <a:lstStyle>
            <a:lvl1pPr algn="l">
              <a:defRPr sz="1000">
                <a:solidFill>
                  <a:schemeClr val="tx2"/>
                </a:solidFill>
              </a:defRPr>
            </a:lvl1pPr>
          </a:lstStyle>
          <a:p>
            <a:r>
              <a:rPr lang="de-DE"/>
              <a:t>Fußzeile</a:t>
            </a:r>
          </a:p>
        </p:txBody>
      </p:sp>
      <p:sp>
        <p:nvSpPr>
          <p:cNvPr id="6" name="Foliennummernplatzhalter 5">
            <a:extLst>
              <a:ext uri="{FF2B5EF4-FFF2-40B4-BE49-F238E27FC236}">
                <a16:creationId xmlns:a16="http://schemas.microsoft.com/office/drawing/2014/main" id="{67851810-F326-E84C-332E-D851A1FE3A81}"/>
              </a:ext>
            </a:extLst>
          </p:cNvPr>
          <p:cNvSpPr>
            <a:spLocks noGrp="1"/>
          </p:cNvSpPr>
          <p:nvPr>
            <p:ph type="sldNum" sz="quarter" idx="4"/>
          </p:nvPr>
        </p:nvSpPr>
        <p:spPr>
          <a:xfrm>
            <a:off x="11531078" y="6416504"/>
            <a:ext cx="487680" cy="398749"/>
          </a:xfrm>
          <a:prstGeom prst="rect">
            <a:avLst/>
          </a:prstGeom>
        </p:spPr>
        <p:txBody>
          <a:bodyPr vert="horz" lIns="0" tIns="0" rIns="0" bIns="0" rtlCol="0" anchor="ctr">
            <a:noAutofit/>
          </a:bodyPr>
          <a:lstStyle>
            <a:lvl1pPr algn="r">
              <a:defRPr sz="1000">
                <a:solidFill>
                  <a:schemeClr val="tx2"/>
                </a:solidFill>
              </a:defRPr>
            </a:lvl1pPr>
          </a:lstStyle>
          <a:p>
            <a:fld id="{B1A20FC8-41B9-4055-A397-5AB32DE79FCA}" type="slidenum">
              <a:rPr lang="de-DE" smtClean="0"/>
              <a:pPr/>
              <a:t>‹#›</a:t>
            </a:fld>
            <a:endParaRPr lang="de-DE"/>
          </a:p>
        </p:txBody>
      </p:sp>
    </p:spTree>
    <p:extLst>
      <p:ext uri="{BB962C8B-B14F-4D97-AF65-F5344CB8AC3E}">
        <p14:creationId xmlns:p14="http://schemas.microsoft.com/office/powerpoint/2010/main" val="4189297106"/>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Lst>
  <p:hf hdr="0"/>
  <p:txStyles>
    <p:titleStyle>
      <a:lvl1pPr algn="l" defTabSz="914400" rtl="0" eaLnBrk="1" latinLnBrk="0" hangingPunct="1">
        <a:lnSpc>
          <a:spcPts val="3600"/>
        </a:lnSpc>
        <a:spcBef>
          <a:spcPct val="0"/>
        </a:spcBef>
        <a:buNone/>
        <a:defRPr sz="2400" kern="1200">
          <a:solidFill>
            <a:schemeClr val="tx2"/>
          </a:solidFill>
          <a:latin typeface="+mj-lt"/>
          <a:ea typeface="+mj-ea"/>
          <a:cs typeface="+mj-cs"/>
        </a:defRPr>
      </a:lvl1pPr>
    </p:titleStyle>
    <p:bodyStyle>
      <a:lvl1pPr marL="0" indent="0" algn="l" defTabSz="914400" rtl="0" eaLnBrk="1" latinLnBrk="0" hangingPunct="1">
        <a:lnSpc>
          <a:spcPct val="150000"/>
        </a:lnSpc>
        <a:spcBef>
          <a:spcPts val="0"/>
        </a:spcBef>
        <a:spcAft>
          <a:spcPts val="0"/>
        </a:spcAft>
        <a:buFont typeface="Arial" panose="020B0604020202020204" pitchFamily="34" charset="0"/>
        <a:buNone/>
        <a:defRPr sz="1800" kern="1200">
          <a:solidFill>
            <a:schemeClr val="tx1"/>
          </a:solidFill>
          <a:latin typeface="+mn-lt"/>
          <a:ea typeface="+mn-ea"/>
          <a:cs typeface="+mn-cs"/>
        </a:defRPr>
      </a:lvl1pPr>
      <a:lvl2pPr marL="432000" indent="-432000"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864000" indent="-432000" algn="l" defTabSz="914400" rtl="0" eaLnBrk="1" latinLnBrk="0" hangingPunct="1">
        <a:lnSpc>
          <a:spcPct val="150000"/>
        </a:lnSpc>
        <a:spcBef>
          <a:spcPts val="0"/>
        </a:spcBef>
        <a:spcAft>
          <a:spcPts val="0"/>
        </a:spcAft>
        <a:buClr>
          <a:schemeClr val="accent1"/>
        </a:buClr>
        <a:buSzPct val="100000"/>
        <a:buFont typeface="Courier New" panose="02070309020205020404" pitchFamily="49" charset="0"/>
        <a:buChar char="o"/>
        <a:defRPr sz="1800" kern="1200">
          <a:solidFill>
            <a:schemeClr val="tx1"/>
          </a:solidFill>
          <a:latin typeface="+mn-lt"/>
          <a:ea typeface="+mn-ea"/>
          <a:cs typeface="+mn-cs"/>
        </a:defRPr>
      </a:lvl3pPr>
      <a:lvl4pPr marL="1296000" indent="-432000" algn="l" defTabSz="914400" rtl="0" eaLnBrk="1" latinLnBrk="0" hangingPunct="1">
        <a:lnSpc>
          <a:spcPct val="150000"/>
        </a:lnSpc>
        <a:spcBef>
          <a:spcPts val="0"/>
        </a:spcBef>
        <a:spcAft>
          <a:spcPts val="0"/>
        </a:spcAft>
        <a:buClr>
          <a:schemeClr val="accent1"/>
        </a:buClr>
        <a:buFont typeface="Verdana" panose="020B0604030504040204" pitchFamily="34" charset="0"/>
        <a:buChar char="−"/>
        <a:defRPr sz="1800" kern="1200">
          <a:solidFill>
            <a:schemeClr val="tx1"/>
          </a:solidFill>
          <a:latin typeface="+mn-lt"/>
          <a:ea typeface="+mn-ea"/>
          <a:cs typeface="+mn-cs"/>
        </a:defRPr>
      </a:lvl4pPr>
      <a:lvl5pPr marL="432000" indent="-432000"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5pPr>
      <a:lvl6pPr marL="864000" indent="-432000" algn="l" defTabSz="914400" rtl="0" eaLnBrk="1" latinLnBrk="0" hangingPunct="1">
        <a:lnSpc>
          <a:spcPct val="150000"/>
        </a:lnSpc>
        <a:spcBef>
          <a:spcPts val="0"/>
        </a:spcBef>
        <a:spcAft>
          <a:spcPts val="0"/>
        </a:spcAft>
        <a:buClr>
          <a:schemeClr val="accent1"/>
        </a:buClr>
        <a:buFont typeface="+mj-lt"/>
        <a:buAutoNum type="alphaLcParenR"/>
        <a:defRPr sz="1800" kern="1200">
          <a:solidFill>
            <a:schemeClr val="tx1"/>
          </a:solidFill>
          <a:latin typeface="+mn-lt"/>
          <a:ea typeface="+mn-ea"/>
          <a:cs typeface="+mn-cs"/>
        </a:defRPr>
      </a:lvl6pPr>
      <a:lvl7pPr marL="1296000" indent="-432000" algn="l" defTabSz="914400" rtl="0" eaLnBrk="1" latinLnBrk="0" hangingPunct="1">
        <a:lnSpc>
          <a:spcPct val="150000"/>
        </a:lnSpc>
        <a:spcBef>
          <a:spcPts val="0"/>
        </a:spcBef>
        <a:spcAft>
          <a:spcPts val="0"/>
        </a:spcAft>
        <a:buClr>
          <a:schemeClr val="accent1"/>
        </a:buClr>
        <a:buFont typeface="Verdana" panose="020B0604030504040204" pitchFamily="34" charset="0"/>
        <a:buChar char="−"/>
        <a:defRPr sz="1800" kern="1200">
          <a:solidFill>
            <a:schemeClr val="tx1"/>
          </a:solidFill>
          <a:latin typeface="+mn-lt"/>
          <a:ea typeface="+mn-ea"/>
          <a:cs typeface="+mn-cs"/>
        </a:defRPr>
      </a:lvl7pPr>
      <a:lvl8pPr marL="1296000" indent="-432000" algn="l" defTabSz="914400" rtl="0" eaLnBrk="1" latinLnBrk="0" hangingPunct="1">
        <a:lnSpc>
          <a:spcPct val="150000"/>
        </a:lnSpc>
        <a:spcBef>
          <a:spcPts val="0"/>
        </a:spcBef>
        <a:spcAft>
          <a:spcPts val="0"/>
        </a:spcAft>
        <a:buClr>
          <a:schemeClr val="accent1"/>
        </a:buClr>
        <a:buFont typeface="Verdana" panose="020B0604030504040204" pitchFamily="34" charset="0"/>
        <a:buChar char="−"/>
        <a:defRPr sz="1800" kern="1200">
          <a:solidFill>
            <a:schemeClr val="tx1"/>
          </a:solidFill>
          <a:latin typeface="+mn-lt"/>
          <a:ea typeface="+mn-ea"/>
          <a:cs typeface="+mn-cs"/>
        </a:defRPr>
      </a:lvl8pPr>
      <a:lvl9pPr marL="1296000" indent="-432000" algn="l" defTabSz="914400" rtl="0" eaLnBrk="1" latinLnBrk="0" hangingPunct="1">
        <a:lnSpc>
          <a:spcPct val="150000"/>
        </a:lnSpc>
        <a:spcBef>
          <a:spcPts val="0"/>
        </a:spcBef>
        <a:spcAft>
          <a:spcPts val="0"/>
        </a:spcAft>
        <a:buClr>
          <a:schemeClr val="accent1"/>
        </a:buClr>
        <a:buFont typeface="Verdana" panose="020B060403050404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4CAD6-CB62-C5BF-7880-9DF596673317}"/>
              </a:ext>
            </a:extLst>
          </p:cNvPr>
          <p:cNvSpPr>
            <a:spLocks noGrp="1"/>
          </p:cNvSpPr>
          <p:nvPr>
            <p:ph type="ctrTitle"/>
          </p:nvPr>
        </p:nvSpPr>
        <p:spPr>
          <a:xfrm>
            <a:off x="450000" y="1750513"/>
            <a:ext cx="7523878" cy="1080000"/>
          </a:xfrm>
        </p:spPr>
        <p:txBody>
          <a:bodyPr/>
          <a:lstStyle/>
          <a:p>
            <a:r>
              <a:rPr lang="en-UY" dirty="0"/>
              <a:t>Is SHACL Suitable for </a:t>
            </a:r>
            <a:br>
              <a:rPr lang="en-UY" dirty="0"/>
            </a:br>
            <a:r>
              <a:rPr lang="en-UY" dirty="0"/>
              <a:t>Data Quality Assessment?</a:t>
            </a:r>
          </a:p>
        </p:txBody>
      </p:sp>
      <p:sp>
        <p:nvSpPr>
          <p:cNvPr id="4" name="Text Placeholder 3">
            <a:extLst>
              <a:ext uri="{FF2B5EF4-FFF2-40B4-BE49-F238E27FC236}">
                <a16:creationId xmlns:a16="http://schemas.microsoft.com/office/drawing/2014/main" id="{8AE31DAD-280F-B8D4-AC3A-A0CEB14A5AB2}"/>
              </a:ext>
            </a:extLst>
          </p:cNvPr>
          <p:cNvSpPr>
            <a:spLocks noGrp="1"/>
          </p:cNvSpPr>
          <p:nvPr>
            <p:ph type="body" sz="quarter" idx="13"/>
          </p:nvPr>
        </p:nvSpPr>
        <p:spPr>
          <a:xfrm>
            <a:off x="450000" y="3286134"/>
            <a:ext cx="7246200" cy="1933566"/>
          </a:xfrm>
        </p:spPr>
        <p:txBody>
          <a:bodyPr/>
          <a:lstStyle/>
          <a:p>
            <a:r>
              <a:rPr lang="en-UY" sz="1400" u="sng" dirty="0"/>
              <a:t>Carolina Cortés</a:t>
            </a:r>
            <a:r>
              <a:rPr lang="en-UY" sz="1400" baseline="30000" dirty="0"/>
              <a:t> *1</a:t>
            </a:r>
            <a:r>
              <a:rPr lang="en-UY" sz="1400" dirty="0"/>
              <a:t>, Lisa Ehrlinger </a:t>
            </a:r>
            <a:r>
              <a:rPr lang="en-UY" sz="1400" baseline="30000" dirty="0"/>
              <a:t>*1</a:t>
            </a:r>
            <a:r>
              <a:rPr lang="en-UY" sz="1400" dirty="0"/>
              <a:t>, Lorena Etcheverry</a:t>
            </a:r>
            <a:r>
              <a:rPr lang="en-UY" sz="1400" baseline="30000" dirty="0"/>
              <a:t> *2</a:t>
            </a:r>
            <a:r>
              <a:rPr lang="en-UY" sz="1400" dirty="0"/>
              <a:t> and Felix Naumann</a:t>
            </a:r>
            <a:r>
              <a:rPr lang="en-UY" sz="1400" baseline="30000" dirty="0"/>
              <a:t> *1</a:t>
            </a:r>
            <a:endParaRPr lang="en-UY" sz="1400" dirty="0"/>
          </a:p>
          <a:p>
            <a:endParaRPr lang="en-UY" sz="1400" dirty="0"/>
          </a:p>
          <a:p>
            <a:r>
              <a:rPr lang="en-UY" sz="1400" baseline="30000" dirty="0"/>
              <a:t>*1 </a:t>
            </a:r>
            <a:r>
              <a:rPr lang="en-UY" sz="1400" dirty="0"/>
              <a:t>Hasso Plattner Institute, University of Potsdam</a:t>
            </a:r>
          </a:p>
          <a:p>
            <a:r>
              <a:rPr lang="en-UY" sz="1400" baseline="30000" dirty="0"/>
              <a:t>*2</a:t>
            </a:r>
            <a:r>
              <a:rPr lang="en-UY" sz="1400" dirty="0"/>
              <a:t> Facultad de Ingeniería, Universidad de la República</a:t>
            </a:r>
          </a:p>
        </p:txBody>
      </p:sp>
      <p:pic>
        <p:nvPicPr>
          <p:cNvPr id="1026" name="Picture 2" descr="Universidad de la República - Udelar - (Uruguay) - Grupo La Rabida">
            <a:extLst>
              <a:ext uri="{FF2B5EF4-FFF2-40B4-BE49-F238E27FC236}">
                <a16:creationId xmlns:a16="http://schemas.microsoft.com/office/drawing/2014/main" id="{A27A579C-BA0C-3237-8BCA-53E5E00DA6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77" t="23514" r="15411" b="25659"/>
          <a:stretch>
            <a:fillRect/>
          </a:stretch>
        </p:blipFill>
        <p:spPr bwMode="auto">
          <a:xfrm>
            <a:off x="10020300" y="1620821"/>
            <a:ext cx="1908116" cy="669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6019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diagram of steps to concise productivity&#10;&#10;AI-generated content may be incorrect.">
            <a:extLst>
              <a:ext uri="{FF2B5EF4-FFF2-40B4-BE49-F238E27FC236}">
                <a16:creationId xmlns:a16="http://schemas.microsoft.com/office/drawing/2014/main" id="{A6DB593E-3F80-2186-4081-69F19C25F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4460" y="2820559"/>
            <a:ext cx="4485018" cy="2287062"/>
          </a:xfrm>
          <a:prstGeom prst="rect">
            <a:avLst/>
          </a:prstGeom>
        </p:spPr>
      </p:pic>
      <p:sp>
        <p:nvSpPr>
          <p:cNvPr id="2" name="Title 1">
            <a:extLst>
              <a:ext uri="{FF2B5EF4-FFF2-40B4-BE49-F238E27FC236}">
                <a16:creationId xmlns:a16="http://schemas.microsoft.com/office/drawing/2014/main" id="{03F87117-D5A4-CC96-AA90-AA3041BE1B43}"/>
              </a:ext>
            </a:extLst>
          </p:cNvPr>
          <p:cNvSpPr>
            <a:spLocks noGrp="1"/>
          </p:cNvSpPr>
          <p:nvPr>
            <p:ph type="title"/>
          </p:nvPr>
        </p:nvSpPr>
        <p:spPr/>
        <p:txBody>
          <a:bodyPr vert="horz" lIns="0" tIns="0" rIns="0" bIns="0" rtlCol="0" anchor="ctr">
            <a:noAutofit/>
          </a:bodyPr>
          <a:lstStyle/>
          <a:p>
            <a:r>
              <a:rPr lang="en-UY"/>
              <a:t>SHACL for DQA – Intrinsic group</a:t>
            </a:r>
          </a:p>
        </p:txBody>
      </p:sp>
      <p:sp>
        <p:nvSpPr>
          <p:cNvPr id="5" name="Slide Number Placeholder 4">
            <a:extLst>
              <a:ext uri="{FF2B5EF4-FFF2-40B4-BE49-F238E27FC236}">
                <a16:creationId xmlns:a16="http://schemas.microsoft.com/office/drawing/2014/main" id="{78183A84-AEF5-25A6-B3B7-C5C90FF40898}"/>
              </a:ext>
            </a:extLst>
          </p:cNvPr>
          <p:cNvSpPr>
            <a:spLocks noGrp="1"/>
          </p:cNvSpPr>
          <p:nvPr>
            <p:ph type="sldNum" sz="quarter" idx="16"/>
          </p:nvPr>
        </p:nvSpPr>
        <p:spPr/>
        <p:txBody>
          <a:bodyPr/>
          <a:lstStyle/>
          <a:p>
            <a:fld id="{B1A20FC8-41B9-4055-A397-5AB32DE79FCA}" type="slidenum">
              <a:rPr lang="de-DE" smtClean="0"/>
              <a:pPr/>
              <a:t>10</a:t>
            </a:fld>
            <a:endParaRPr lang="de-DE"/>
          </a:p>
        </p:txBody>
      </p:sp>
      <p:sp>
        <p:nvSpPr>
          <p:cNvPr id="4" name="Footer Placeholder 3">
            <a:extLst>
              <a:ext uri="{FF2B5EF4-FFF2-40B4-BE49-F238E27FC236}">
                <a16:creationId xmlns:a16="http://schemas.microsoft.com/office/drawing/2014/main" id="{F5361052-E8E3-6105-0E77-E6786F590EE4}"/>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10" name="Text Placeholder 5">
            <a:extLst>
              <a:ext uri="{FF2B5EF4-FFF2-40B4-BE49-F238E27FC236}">
                <a16:creationId xmlns:a16="http://schemas.microsoft.com/office/drawing/2014/main" id="{2CAB5A12-C0C8-B252-78B3-2A415B369771}"/>
              </a:ext>
            </a:extLst>
          </p:cNvPr>
          <p:cNvSpPr>
            <a:spLocks noGrp="1"/>
          </p:cNvSpPr>
          <p:nvPr>
            <p:ph type="body" sz="quarter" idx="17"/>
          </p:nvPr>
        </p:nvSpPr>
        <p:spPr>
          <a:xfrm>
            <a:off x="450000" y="1406125"/>
            <a:ext cx="11029519" cy="4672680"/>
          </a:xfrm>
        </p:spPr>
        <p:txBody>
          <a:bodyPr vert="horz" lIns="0" tIns="0" rIns="0" bIns="0" rtlCol="0" anchor="t">
            <a:noAutofit/>
          </a:bodyPr>
          <a:lstStyle/>
          <a:p>
            <a:pPr marL="286385" indent="-285750">
              <a:buChar char="•"/>
            </a:pPr>
            <a:r>
              <a:rPr lang="en-UY" sz="1600" b="1" dirty="0">
                <a:ea typeface="Verdana"/>
              </a:rPr>
              <a:t>Intrinsic dimensions:</a:t>
            </a:r>
            <a:r>
              <a:rPr lang="en-UY" sz="1600" dirty="0">
                <a:ea typeface="Verdana"/>
              </a:rPr>
              <a:t> </a:t>
            </a:r>
            <a:r>
              <a:rPr lang="en-US" sz="1600" dirty="0">
                <a:ea typeface="+mn-lt"/>
                <a:cs typeface="+mn-lt"/>
              </a:rPr>
              <a:t>independent of the user’s context, and assess whether data accurately (syntactically and semantically), compactly, and completely represents the real world, and whether it is logically consistent.</a:t>
            </a:r>
            <a:endParaRPr lang="en-US" dirty="0">
              <a:ea typeface="+mn-lt"/>
              <a:cs typeface="+mn-lt"/>
            </a:endParaRPr>
          </a:p>
          <a:p>
            <a:pPr lvl="1"/>
            <a:endParaRPr lang="en-UY" sz="1600" dirty="0">
              <a:ea typeface="Verdana"/>
            </a:endParaRPr>
          </a:p>
        </p:txBody>
      </p:sp>
      <p:pic>
        <p:nvPicPr>
          <p:cNvPr id="3" name="Picture 2" descr="A diagram of a security system&#10;&#10;AI-generated content may be incorrect.">
            <a:extLst>
              <a:ext uri="{FF2B5EF4-FFF2-40B4-BE49-F238E27FC236}">
                <a16:creationId xmlns:a16="http://schemas.microsoft.com/office/drawing/2014/main" id="{5791F613-DE47-CF89-0828-70AD570DDF3C}"/>
              </a:ext>
            </a:extLst>
          </p:cNvPr>
          <p:cNvPicPr>
            <a:picLocks noChangeAspect="1"/>
          </p:cNvPicPr>
          <p:nvPr/>
        </p:nvPicPr>
        <p:blipFill>
          <a:blip r:embed="rId4"/>
          <a:srcRect t="2059" r="131" b="69"/>
          <a:stretch>
            <a:fillRect/>
          </a:stretch>
        </p:blipFill>
        <p:spPr>
          <a:xfrm>
            <a:off x="880704" y="2806575"/>
            <a:ext cx="5009605" cy="2807449"/>
          </a:xfrm>
          <a:prstGeom prst="rect">
            <a:avLst/>
          </a:prstGeom>
        </p:spPr>
      </p:pic>
      <p:cxnSp>
        <p:nvCxnSpPr>
          <p:cNvPr id="8" name="Straight Connector 7">
            <a:extLst>
              <a:ext uri="{FF2B5EF4-FFF2-40B4-BE49-F238E27FC236}">
                <a16:creationId xmlns:a16="http://schemas.microsoft.com/office/drawing/2014/main" id="{E4973D5D-17C8-66C1-4F90-D132413FFF8D}"/>
              </a:ext>
            </a:extLst>
          </p:cNvPr>
          <p:cNvCxnSpPr>
            <a:cxnSpLocks/>
          </p:cNvCxnSpPr>
          <p:nvPr/>
        </p:nvCxnSpPr>
        <p:spPr>
          <a:xfrm flipV="1">
            <a:off x="5504721" y="3223094"/>
            <a:ext cx="1873771" cy="914399"/>
          </a:xfrm>
          <a:prstGeom prst="line">
            <a:avLst/>
          </a:prstGeom>
          <a:ln>
            <a:solidFill>
              <a:schemeClr val="accent4">
                <a:lumMod val="1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EBFC4E1-BCC1-CCBE-084D-DAC647A53B2D}"/>
              </a:ext>
            </a:extLst>
          </p:cNvPr>
          <p:cNvCxnSpPr>
            <a:cxnSpLocks/>
          </p:cNvCxnSpPr>
          <p:nvPr/>
        </p:nvCxnSpPr>
        <p:spPr>
          <a:xfrm flipV="1">
            <a:off x="5429770" y="5092631"/>
            <a:ext cx="2338466" cy="154135"/>
          </a:xfrm>
          <a:prstGeom prst="line">
            <a:avLst/>
          </a:prstGeom>
          <a:ln>
            <a:solidFill>
              <a:schemeClr val="accent4">
                <a:lumMod val="10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1D9C958-302E-E0AF-CAB7-5274FC74A5F0}"/>
              </a:ext>
            </a:extLst>
          </p:cNvPr>
          <p:cNvSpPr txBox="1"/>
          <p:nvPr/>
        </p:nvSpPr>
        <p:spPr>
          <a:xfrm>
            <a:off x="9946147" y="5825212"/>
            <a:ext cx="1383492"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800" baseline="0" dirty="0">
                <a:solidFill>
                  <a:srgbClr val="5A6065"/>
                </a:solidFill>
                <a:latin typeface="Verdana"/>
                <a:ea typeface="Arial"/>
                <a:cs typeface="Arial"/>
              </a:rPr>
              <a:t>Zaveri et al. (2012)</a:t>
            </a:r>
            <a:endParaRPr lang="en-US" sz="900" dirty="0"/>
          </a:p>
        </p:txBody>
      </p:sp>
    </p:spTree>
    <p:extLst>
      <p:ext uri="{BB962C8B-B14F-4D97-AF65-F5344CB8AC3E}">
        <p14:creationId xmlns:p14="http://schemas.microsoft.com/office/powerpoint/2010/main" val="3031586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A3D1A-906B-5F58-4976-2D4026A7C7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306640-77CE-F275-2261-06A7524A5D46}"/>
              </a:ext>
            </a:extLst>
          </p:cNvPr>
          <p:cNvSpPr>
            <a:spLocks noGrp="1"/>
          </p:cNvSpPr>
          <p:nvPr>
            <p:ph type="title"/>
          </p:nvPr>
        </p:nvSpPr>
        <p:spPr/>
        <p:txBody>
          <a:bodyPr vert="horz" lIns="0" tIns="0" rIns="0" bIns="0" rtlCol="0" anchor="ctr">
            <a:noAutofit/>
          </a:bodyPr>
          <a:lstStyle/>
          <a:p>
            <a:r>
              <a:rPr lang="en-UY"/>
              <a:t>SHACL for DQA – Consistency</a:t>
            </a:r>
          </a:p>
        </p:txBody>
      </p:sp>
      <p:sp>
        <p:nvSpPr>
          <p:cNvPr id="5" name="Slide Number Placeholder 4">
            <a:extLst>
              <a:ext uri="{FF2B5EF4-FFF2-40B4-BE49-F238E27FC236}">
                <a16:creationId xmlns:a16="http://schemas.microsoft.com/office/drawing/2014/main" id="{0D6A299C-2962-E5FF-C1E5-584791FDAF98}"/>
              </a:ext>
            </a:extLst>
          </p:cNvPr>
          <p:cNvSpPr>
            <a:spLocks noGrp="1"/>
          </p:cNvSpPr>
          <p:nvPr>
            <p:ph type="sldNum" sz="quarter" idx="16"/>
          </p:nvPr>
        </p:nvSpPr>
        <p:spPr/>
        <p:txBody>
          <a:bodyPr/>
          <a:lstStyle/>
          <a:p>
            <a:fld id="{B1A20FC8-41B9-4055-A397-5AB32DE79FCA}" type="slidenum">
              <a:rPr lang="de-DE" smtClean="0"/>
              <a:pPr/>
              <a:t>11</a:t>
            </a:fld>
            <a:endParaRPr lang="de-DE"/>
          </a:p>
        </p:txBody>
      </p:sp>
      <p:sp>
        <p:nvSpPr>
          <p:cNvPr id="4" name="Footer Placeholder 3">
            <a:extLst>
              <a:ext uri="{FF2B5EF4-FFF2-40B4-BE49-F238E27FC236}">
                <a16:creationId xmlns:a16="http://schemas.microsoft.com/office/drawing/2014/main" id="{852AA40A-D2B0-49AD-8467-5517FFC9A5DE}"/>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7" name="Text Placeholder 5">
            <a:extLst>
              <a:ext uri="{FF2B5EF4-FFF2-40B4-BE49-F238E27FC236}">
                <a16:creationId xmlns:a16="http://schemas.microsoft.com/office/drawing/2014/main" id="{6C92D85D-E4C7-BC23-2F06-8EDD04797D77}"/>
              </a:ext>
            </a:extLst>
          </p:cNvPr>
          <p:cNvSpPr txBox="1">
            <a:spLocks/>
          </p:cNvSpPr>
          <p:nvPr/>
        </p:nvSpPr>
        <p:spPr>
          <a:xfrm>
            <a:off x="450000" y="1308804"/>
            <a:ext cx="10717672" cy="4685816"/>
          </a:xfrm>
          <a:prstGeom prst="rect">
            <a:avLst/>
          </a:prstGeom>
        </p:spPr>
        <p:txBody>
          <a:bodyPr vert="horz" lIns="0" tIns="0" rIns="0" bIns="0" rtlCol="0" anchor="t">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286385" indent="-285750">
              <a:buFont typeface="+mj-lt"/>
              <a:buChar char="•"/>
            </a:pPr>
            <a:r>
              <a:rPr lang="en-US" sz="1600" b="1" dirty="0">
                <a:ea typeface="Verdana"/>
              </a:rPr>
              <a:t>Consistency:</a:t>
            </a:r>
            <a:r>
              <a:rPr lang="en-US" sz="1600" dirty="0">
                <a:ea typeface="Verdana"/>
              </a:rPr>
              <a:t> a KG contains no (logical or formal) contradictions according to its knowledge representation and inference mechanisms </a:t>
            </a:r>
            <a:r>
              <a:rPr lang="en-US" sz="1100" dirty="0">
                <a:solidFill>
                  <a:schemeClr val="accent6"/>
                </a:solidFill>
                <a:ea typeface="Verdana"/>
              </a:rPr>
              <a:t>[Zaveri et al. (2012)].</a:t>
            </a:r>
            <a:endParaRPr lang="en-US" sz="1600" dirty="0">
              <a:solidFill>
                <a:schemeClr val="accent6"/>
              </a:solidFill>
              <a:ea typeface="Verdana"/>
            </a:endParaRPr>
          </a:p>
          <a:p>
            <a:pPr marL="286385" indent="-285750">
              <a:buFont typeface="+mj-lt"/>
              <a:buChar char="•"/>
            </a:pPr>
            <a:r>
              <a:rPr lang="en-US" sz="1600" b="1" dirty="0">
                <a:ea typeface="Verdana"/>
              </a:rPr>
              <a:t>Metric:</a:t>
            </a:r>
            <a:r>
              <a:rPr lang="en-US" sz="1600" dirty="0">
                <a:ea typeface="Verdana"/>
              </a:rPr>
              <a:t> Check the correct usage of an inverse-functional property.</a:t>
            </a:r>
          </a:p>
        </p:txBody>
      </p:sp>
      <p:pic>
        <p:nvPicPr>
          <p:cNvPr id="4098" name="Picture 2">
            <a:extLst>
              <a:ext uri="{FF2B5EF4-FFF2-40B4-BE49-F238E27FC236}">
                <a16:creationId xmlns:a16="http://schemas.microsoft.com/office/drawing/2014/main" id="{D59995D1-B45E-7871-915C-FD7CD683E8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510" b="3976"/>
          <a:stretch>
            <a:fillRect/>
          </a:stretch>
        </p:blipFill>
        <p:spPr bwMode="auto">
          <a:xfrm>
            <a:off x="2338955" y="3327400"/>
            <a:ext cx="6134100" cy="186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54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BDF98-AACE-457D-6ACA-74605305A6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C1F52E-E0E5-73E6-F00F-CA8D6E239FE2}"/>
              </a:ext>
            </a:extLst>
          </p:cNvPr>
          <p:cNvSpPr>
            <a:spLocks noGrp="1"/>
          </p:cNvSpPr>
          <p:nvPr>
            <p:ph type="title"/>
          </p:nvPr>
        </p:nvSpPr>
        <p:spPr/>
        <p:txBody>
          <a:bodyPr vert="horz" lIns="0" tIns="0" rIns="0" bIns="0" rtlCol="0" anchor="ctr">
            <a:noAutofit/>
          </a:bodyPr>
          <a:lstStyle/>
          <a:p>
            <a:r>
              <a:rPr lang="en-UY"/>
              <a:t>SHACL for DQA – Consistency</a:t>
            </a:r>
          </a:p>
        </p:txBody>
      </p:sp>
      <p:sp>
        <p:nvSpPr>
          <p:cNvPr id="5" name="Slide Number Placeholder 4">
            <a:extLst>
              <a:ext uri="{FF2B5EF4-FFF2-40B4-BE49-F238E27FC236}">
                <a16:creationId xmlns:a16="http://schemas.microsoft.com/office/drawing/2014/main" id="{7AB1F7F5-EF7E-8D31-85B7-1914B0E0E737}"/>
              </a:ext>
            </a:extLst>
          </p:cNvPr>
          <p:cNvSpPr>
            <a:spLocks noGrp="1"/>
          </p:cNvSpPr>
          <p:nvPr>
            <p:ph type="sldNum" sz="quarter" idx="16"/>
          </p:nvPr>
        </p:nvSpPr>
        <p:spPr/>
        <p:txBody>
          <a:bodyPr/>
          <a:lstStyle/>
          <a:p>
            <a:fld id="{B1A20FC8-41B9-4055-A397-5AB32DE79FCA}" type="slidenum">
              <a:rPr lang="de-DE" smtClean="0"/>
              <a:pPr/>
              <a:t>12</a:t>
            </a:fld>
            <a:endParaRPr lang="de-DE"/>
          </a:p>
        </p:txBody>
      </p:sp>
      <p:sp>
        <p:nvSpPr>
          <p:cNvPr id="4" name="Footer Placeholder 3">
            <a:extLst>
              <a:ext uri="{FF2B5EF4-FFF2-40B4-BE49-F238E27FC236}">
                <a16:creationId xmlns:a16="http://schemas.microsoft.com/office/drawing/2014/main" id="{EB21F112-746E-DB8D-33C5-1C5E7E7B7A84}"/>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pic>
        <p:nvPicPr>
          <p:cNvPr id="6" name="Picture 5" descr="A screenshot of a computer code&#10;&#10;AI-generated content may be incorrect.">
            <a:extLst>
              <a:ext uri="{FF2B5EF4-FFF2-40B4-BE49-F238E27FC236}">
                <a16:creationId xmlns:a16="http://schemas.microsoft.com/office/drawing/2014/main" id="{294FD70D-AF50-1866-1FF8-85141FD13370}"/>
              </a:ext>
            </a:extLst>
          </p:cNvPr>
          <p:cNvPicPr>
            <a:picLocks noChangeAspect="1"/>
          </p:cNvPicPr>
          <p:nvPr/>
        </p:nvPicPr>
        <p:blipFill>
          <a:blip r:embed="rId3"/>
          <a:stretch>
            <a:fillRect/>
          </a:stretch>
        </p:blipFill>
        <p:spPr>
          <a:xfrm>
            <a:off x="873717" y="3206636"/>
            <a:ext cx="5222283" cy="1755506"/>
          </a:xfrm>
          <a:prstGeom prst="rect">
            <a:avLst/>
          </a:prstGeom>
        </p:spPr>
      </p:pic>
      <p:sp>
        <p:nvSpPr>
          <p:cNvPr id="7" name="TextBox 6">
            <a:extLst>
              <a:ext uri="{FF2B5EF4-FFF2-40B4-BE49-F238E27FC236}">
                <a16:creationId xmlns:a16="http://schemas.microsoft.com/office/drawing/2014/main" id="{5731835E-1193-D318-C96D-5EC87B4EA841}"/>
              </a:ext>
            </a:extLst>
          </p:cNvPr>
          <p:cNvSpPr txBox="1"/>
          <p:nvPr/>
        </p:nvSpPr>
        <p:spPr>
          <a:xfrm>
            <a:off x="5129190" y="3683000"/>
            <a:ext cx="275633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B1063A"/>
                </a:solidFill>
                <a:latin typeface="Calibri"/>
                <a:ea typeface="Calibri"/>
                <a:cs typeface="Calibri"/>
              </a:rPr>
              <a:t>each object </a:t>
            </a:r>
            <a:endParaRPr lang="en-US" sz="2000" b="1">
              <a:solidFill>
                <a:srgbClr val="B1063A"/>
              </a:solidFill>
            </a:endParaRPr>
          </a:p>
        </p:txBody>
      </p:sp>
      <p:sp>
        <p:nvSpPr>
          <p:cNvPr id="8" name="TextBox 7">
            <a:extLst>
              <a:ext uri="{FF2B5EF4-FFF2-40B4-BE49-F238E27FC236}">
                <a16:creationId xmlns:a16="http://schemas.microsoft.com/office/drawing/2014/main" id="{87CB12EA-56D4-AA64-37B1-DC6A0B2CD980}"/>
              </a:ext>
            </a:extLst>
          </p:cNvPr>
          <p:cNvSpPr txBox="1"/>
          <p:nvPr/>
        </p:nvSpPr>
        <p:spPr>
          <a:xfrm>
            <a:off x="6302535" y="4122858"/>
            <a:ext cx="9489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B1063A"/>
                </a:solidFill>
                <a:latin typeface="Calibri"/>
                <a:ea typeface="Calibri"/>
                <a:cs typeface="Calibri"/>
              </a:rPr>
              <a:t> incoming link</a:t>
            </a:r>
            <a:endParaRPr lang="en-US" sz="2000" b="1">
              <a:solidFill>
                <a:srgbClr val="B1063A"/>
              </a:solidFill>
              <a:ea typeface="Verdana"/>
            </a:endParaRPr>
          </a:p>
        </p:txBody>
      </p:sp>
      <p:sp>
        <p:nvSpPr>
          <p:cNvPr id="9" name="TextBox 8">
            <a:extLst>
              <a:ext uri="{FF2B5EF4-FFF2-40B4-BE49-F238E27FC236}">
                <a16:creationId xmlns:a16="http://schemas.microsoft.com/office/drawing/2014/main" id="{FF186141-1C1C-86E4-CE7F-7E12D0D84ED9}"/>
              </a:ext>
            </a:extLst>
          </p:cNvPr>
          <p:cNvSpPr txBox="1"/>
          <p:nvPr/>
        </p:nvSpPr>
        <p:spPr>
          <a:xfrm>
            <a:off x="3942398" y="4379047"/>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B1063A"/>
                </a:solidFill>
                <a:latin typeface="Calibri"/>
                <a:ea typeface="Calibri"/>
                <a:cs typeface="Calibri"/>
              </a:rPr>
              <a:t>only one</a:t>
            </a:r>
            <a:endParaRPr lang="en-US" sz="2000" b="1">
              <a:solidFill>
                <a:srgbClr val="B1063A"/>
              </a:solidFill>
              <a:ea typeface="Verdana"/>
            </a:endParaRPr>
          </a:p>
        </p:txBody>
      </p:sp>
      <p:cxnSp>
        <p:nvCxnSpPr>
          <p:cNvPr id="11" name="Straight Arrow Connector 10">
            <a:extLst>
              <a:ext uri="{FF2B5EF4-FFF2-40B4-BE49-F238E27FC236}">
                <a16:creationId xmlns:a16="http://schemas.microsoft.com/office/drawing/2014/main" id="{F516E16C-F374-6160-030E-FBB58E077310}"/>
              </a:ext>
            </a:extLst>
          </p:cNvPr>
          <p:cNvCxnSpPr>
            <a:cxnSpLocks/>
          </p:cNvCxnSpPr>
          <p:nvPr/>
        </p:nvCxnSpPr>
        <p:spPr>
          <a:xfrm flipH="1">
            <a:off x="5997523" y="4283579"/>
            <a:ext cx="23218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6C8AFE0-3B1E-9BD9-7F89-86DDBE1FD814}"/>
              </a:ext>
            </a:extLst>
          </p:cNvPr>
          <p:cNvCxnSpPr>
            <a:cxnSpLocks/>
          </p:cNvCxnSpPr>
          <p:nvPr/>
        </p:nvCxnSpPr>
        <p:spPr>
          <a:xfrm flipH="1">
            <a:off x="4742850" y="3836889"/>
            <a:ext cx="38634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C8C1F8D-3B22-B8EC-D169-E2EADA9A03D2}"/>
              </a:ext>
            </a:extLst>
          </p:cNvPr>
          <p:cNvCxnSpPr>
            <a:cxnSpLocks/>
          </p:cNvCxnSpPr>
          <p:nvPr/>
        </p:nvCxnSpPr>
        <p:spPr>
          <a:xfrm flipH="1" flipV="1">
            <a:off x="3376505" y="4539768"/>
            <a:ext cx="568245" cy="48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 Placeholder 5">
            <a:extLst>
              <a:ext uri="{FF2B5EF4-FFF2-40B4-BE49-F238E27FC236}">
                <a16:creationId xmlns:a16="http://schemas.microsoft.com/office/drawing/2014/main" id="{07DD93DF-D8EE-2821-5A68-F7DD5E926B07}"/>
              </a:ext>
            </a:extLst>
          </p:cNvPr>
          <p:cNvSpPr txBox="1">
            <a:spLocks/>
          </p:cNvSpPr>
          <p:nvPr/>
        </p:nvSpPr>
        <p:spPr>
          <a:xfrm>
            <a:off x="450000" y="1308804"/>
            <a:ext cx="10717672" cy="4685816"/>
          </a:xfrm>
          <a:prstGeom prst="rect">
            <a:avLst/>
          </a:prstGeom>
        </p:spPr>
        <p:txBody>
          <a:bodyPr vert="horz" lIns="0" tIns="0" rIns="0" bIns="0" rtlCol="0" anchor="t">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286385" indent="-285750">
              <a:buFont typeface="+mj-lt"/>
              <a:buChar char="•"/>
            </a:pPr>
            <a:r>
              <a:rPr lang="en-US" sz="1600" b="1" dirty="0">
                <a:ea typeface="Verdana"/>
              </a:rPr>
              <a:t>Consistency:</a:t>
            </a:r>
            <a:r>
              <a:rPr lang="en-US" sz="1600" dirty="0">
                <a:ea typeface="Verdana"/>
              </a:rPr>
              <a:t> a KG contains no (logical or formal) contradictions according to its knowledge representation and inference mechanisms </a:t>
            </a:r>
            <a:r>
              <a:rPr lang="en-US" sz="1100" dirty="0">
                <a:solidFill>
                  <a:schemeClr val="accent6"/>
                </a:solidFill>
                <a:ea typeface="Verdana"/>
              </a:rPr>
              <a:t>[Zaveri et al. (2012)].</a:t>
            </a:r>
            <a:endParaRPr lang="en-US" sz="1600" dirty="0">
              <a:solidFill>
                <a:schemeClr val="accent6"/>
              </a:solidFill>
              <a:ea typeface="Verdana"/>
            </a:endParaRPr>
          </a:p>
          <a:p>
            <a:pPr marL="286385" indent="-285750">
              <a:buFont typeface="+mj-lt"/>
              <a:buChar char="•"/>
            </a:pPr>
            <a:r>
              <a:rPr lang="en-US" sz="1600" b="1" dirty="0">
                <a:ea typeface="Verdana"/>
              </a:rPr>
              <a:t>Metric:</a:t>
            </a:r>
            <a:r>
              <a:rPr lang="en-US" sz="1600" dirty="0">
                <a:ea typeface="Verdana"/>
              </a:rPr>
              <a:t> Check the correct usage of an inverse-functional property.</a:t>
            </a:r>
          </a:p>
        </p:txBody>
      </p:sp>
    </p:spTree>
    <p:extLst>
      <p:ext uri="{BB962C8B-B14F-4D97-AF65-F5344CB8AC3E}">
        <p14:creationId xmlns:p14="http://schemas.microsoft.com/office/powerpoint/2010/main" val="3515789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1EAE1-2522-C978-C7FD-A391A69339EA}"/>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B089C619-68DF-5A19-FA84-A714243F96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31" b="47665"/>
          <a:stretch>
            <a:fillRect/>
          </a:stretch>
        </p:blipFill>
        <p:spPr bwMode="auto">
          <a:xfrm>
            <a:off x="6519717" y="2781337"/>
            <a:ext cx="5222283" cy="27678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2F33E09-4B12-C145-CFBC-9D6C92F5EB07}"/>
              </a:ext>
            </a:extLst>
          </p:cNvPr>
          <p:cNvSpPr>
            <a:spLocks noGrp="1"/>
          </p:cNvSpPr>
          <p:nvPr>
            <p:ph type="title"/>
          </p:nvPr>
        </p:nvSpPr>
        <p:spPr/>
        <p:txBody>
          <a:bodyPr vert="horz" lIns="0" tIns="0" rIns="0" bIns="0" rtlCol="0" anchor="ctr">
            <a:noAutofit/>
          </a:bodyPr>
          <a:lstStyle/>
          <a:p>
            <a:r>
              <a:rPr lang="en-UY"/>
              <a:t>SHACL for DQA – Consistency</a:t>
            </a:r>
          </a:p>
        </p:txBody>
      </p:sp>
      <p:sp>
        <p:nvSpPr>
          <p:cNvPr id="5" name="Slide Number Placeholder 4">
            <a:extLst>
              <a:ext uri="{FF2B5EF4-FFF2-40B4-BE49-F238E27FC236}">
                <a16:creationId xmlns:a16="http://schemas.microsoft.com/office/drawing/2014/main" id="{0024A197-9017-9FC4-B3E7-B76993B5274E}"/>
              </a:ext>
            </a:extLst>
          </p:cNvPr>
          <p:cNvSpPr>
            <a:spLocks noGrp="1"/>
          </p:cNvSpPr>
          <p:nvPr>
            <p:ph type="sldNum" sz="quarter" idx="16"/>
          </p:nvPr>
        </p:nvSpPr>
        <p:spPr/>
        <p:txBody>
          <a:bodyPr/>
          <a:lstStyle/>
          <a:p>
            <a:fld id="{B1A20FC8-41B9-4055-A397-5AB32DE79FCA}" type="slidenum">
              <a:rPr lang="de-DE" smtClean="0"/>
              <a:pPr/>
              <a:t>13</a:t>
            </a:fld>
            <a:endParaRPr lang="de-DE"/>
          </a:p>
        </p:txBody>
      </p:sp>
      <p:sp>
        <p:nvSpPr>
          <p:cNvPr id="4" name="Footer Placeholder 3">
            <a:extLst>
              <a:ext uri="{FF2B5EF4-FFF2-40B4-BE49-F238E27FC236}">
                <a16:creationId xmlns:a16="http://schemas.microsoft.com/office/drawing/2014/main" id="{20648079-E7C7-318C-7743-839353B7160B}"/>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3" name="Oval 2">
            <a:extLst>
              <a:ext uri="{FF2B5EF4-FFF2-40B4-BE49-F238E27FC236}">
                <a16:creationId xmlns:a16="http://schemas.microsoft.com/office/drawing/2014/main" id="{C857C3C3-DD0D-F19F-0816-E67FEF6225E7}"/>
              </a:ext>
            </a:extLst>
          </p:cNvPr>
          <p:cNvSpPr/>
          <p:nvPr/>
        </p:nvSpPr>
        <p:spPr>
          <a:xfrm>
            <a:off x="9424966" y="3853604"/>
            <a:ext cx="2093412" cy="553296"/>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7D580604-2890-FD22-CF13-6C405EAF9D4F}"/>
              </a:ext>
            </a:extLst>
          </p:cNvPr>
          <p:cNvSpPr txBox="1">
            <a:spLocks/>
          </p:cNvSpPr>
          <p:nvPr/>
        </p:nvSpPr>
        <p:spPr>
          <a:xfrm>
            <a:off x="450000" y="1308804"/>
            <a:ext cx="10717672" cy="4685816"/>
          </a:xfrm>
          <a:prstGeom prst="rect">
            <a:avLst/>
          </a:prstGeom>
        </p:spPr>
        <p:txBody>
          <a:bodyPr vert="horz" lIns="0" tIns="0" rIns="0" bIns="0" rtlCol="0" anchor="t">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286385" indent="-285750">
              <a:buFont typeface="+mj-lt"/>
              <a:buChar char="•"/>
            </a:pPr>
            <a:r>
              <a:rPr lang="en-US" sz="1600" b="1" dirty="0">
                <a:ea typeface="Verdana"/>
              </a:rPr>
              <a:t>Consistency:</a:t>
            </a:r>
            <a:r>
              <a:rPr lang="en-US" sz="1600" dirty="0">
                <a:ea typeface="Verdana"/>
              </a:rPr>
              <a:t> a KG contains no (logical or formal) contradictions according to its knowledge representation and inference mechanisms </a:t>
            </a:r>
            <a:r>
              <a:rPr lang="en-US" sz="1100" dirty="0">
                <a:solidFill>
                  <a:schemeClr val="accent6"/>
                </a:solidFill>
                <a:ea typeface="Verdana"/>
              </a:rPr>
              <a:t>[Zaveri et al. (2012)].</a:t>
            </a:r>
            <a:endParaRPr lang="en-US" sz="1600" dirty="0">
              <a:solidFill>
                <a:schemeClr val="accent6"/>
              </a:solidFill>
              <a:ea typeface="Verdana"/>
            </a:endParaRPr>
          </a:p>
          <a:p>
            <a:pPr marL="286385" indent="-285750">
              <a:buFont typeface="+mj-lt"/>
              <a:buChar char="•"/>
            </a:pPr>
            <a:r>
              <a:rPr lang="en-US" sz="1600" b="1" dirty="0">
                <a:ea typeface="Verdana"/>
              </a:rPr>
              <a:t>Metric:</a:t>
            </a:r>
            <a:r>
              <a:rPr lang="en-US" sz="1600" dirty="0">
                <a:ea typeface="Verdana"/>
              </a:rPr>
              <a:t> Check the correct usage of an inverse-functional property.</a:t>
            </a:r>
          </a:p>
        </p:txBody>
      </p:sp>
      <p:pic>
        <p:nvPicPr>
          <p:cNvPr id="8" name="Picture 7" descr="A screen shot of a computer code&#10;&#10;AI-generated content may be incorrect.">
            <a:extLst>
              <a:ext uri="{FF2B5EF4-FFF2-40B4-BE49-F238E27FC236}">
                <a16:creationId xmlns:a16="http://schemas.microsoft.com/office/drawing/2014/main" id="{F9BCA2C6-063B-8A5E-0F90-86ED7841A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22" y="3352800"/>
            <a:ext cx="5719011" cy="1785683"/>
          </a:xfrm>
          <a:prstGeom prst="rect">
            <a:avLst/>
          </a:prstGeom>
        </p:spPr>
      </p:pic>
    </p:spTree>
    <p:extLst>
      <p:ext uri="{BB962C8B-B14F-4D97-AF65-F5344CB8AC3E}">
        <p14:creationId xmlns:p14="http://schemas.microsoft.com/office/powerpoint/2010/main" val="3046746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75382-E944-1047-4CE9-8E0C326CF4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6A743-EAE4-16E1-43C2-BFCA923EEFF3}"/>
              </a:ext>
            </a:extLst>
          </p:cNvPr>
          <p:cNvSpPr>
            <a:spLocks noGrp="1"/>
          </p:cNvSpPr>
          <p:nvPr>
            <p:ph type="title"/>
          </p:nvPr>
        </p:nvSpPr>
        <p:spPr/>
        <p:txBody>
          <a:bodyPr vert="horz" lIns="0" tIns="0" rIns="0" bIns="0" rtlCol="0" anchor="ctr">
            <a:noAutofit/>
          </a:bodyPr>
          <a:lstStyle/>
          <a:p>
            <a:r>
              <a:rPr lang="en-UY"/>
              <a:t>SHACL for DQA – Consistency</a:t>
            </a:r>
          </a:p>
        </p:txBody>
      </p:sp>
      <p:sp>
        <p:nvSpPr>
          <p:cNvPr id="5" name="Slide Number Placeholder 4">
            <a:extLst>
              <a:ext uri="{FF2B5EF4-FFF2-40B4-BE49-F238E27FC236}">
                <a16:creationId xmlns:a16="http://schemas.microsoft.com/office/drawing/2014/main" id="{9779E366-63E6-4118-33DE-06637A93A379}"/>
              </a:ext>
            </a:extLst>
          </p:cNvPr>
          <p:cNvSpPr>
            <a:spLocks noGrp="1"/>
          </p:cNvSpPr>
          <p:nvPr>
            <p:ph type="sldNum" sz="quarter" idx="16"/>
          </p:nvPr>
        </p:nvSpPr>
        <p:spPr/>
        <p:txBody>
          <a:bodyPr/>
          <a:lstStyle/>
          <a:p>
            <a:fld id="{B1A20FC8-41B9-4055-A397-5AB32DE79FCA}" type="slidenum">
              <a:rPr lang="de-DE" smtClean="0"/>
              <a:pPr/>
              <a:t>14</a:t>
            </a:fld>
            <a:endParaRPr lang="de-DE" dirty="0"/>
          </a:p>
        </p:txBody>
      </p:sp>
      <p:sp>
        <p:nvSpPr>
          <p:cNvPr id="4" name="Footer Placeholder 3">
            <a:extLst>
              <a:ext uri="{FF2B5EF4-FFF2-40B4-BE49-F238E27FC236}">
                <a16:creationId xmlns:a16="http://schemas.microsoft.com/office/drawing/2014/main" id="{523030F5-C47D-D43D-561D-CB44C1DE2249}"/>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mc:AlternateContent xmlns:mc="http://schemas.openxmlformats.org/markup-compatibility/2006" xmlns:a14="http://schemas.microsoft.com/office/drawing/2010/main">
        <mc:Choice Requires="a14">
          <p:sp>
            <p:nvSpPr>
              <p:cNvPr id="10" name="Text Placeholder 5">
                <a:extLst>
                  <a:ext uri="{FF2B5EF4-FFF2-40B4-BE49-F238E27FC236}">
                    <a16:creationId xmlns:a16="http://schemas.microsoft.com/office/drawing/2014/main" id="{1D99DA74-A18E-78FE-BC56-E487C0D677D9}"/>
                  </a:ext>
                </a:extLst>
              </p:cNvPr>
              <p:cNvSpPr>
                <a:spLocks noGrp="1"/>
              </p:cNvSpPr>
              <p:nvPr>
                <p:ph type="body" sz="quarter" idx="17"/>
              </p:nvPr>
            </p:nvSpPr>
            <p:spPr>
              <a:xfrm>
                <a:off x="450000" y="1308804"/>
                <a:ext cx="10717672" cy="4685816"/>
              </a:xfrm>
            </p:spPr>
            <p:txBody>
              <a:bodyPr vert="horz" lIns="0" tIns="0" rIns="0" bIns="0" rtlCol="0" anchor="t">
                <a:noAutofit/>
              </a:bodyPr>
              <a:lstStyle/>
              <a:p>
                <a:pPr marL="286385" indent="-285750">
                  <a:buChar char="•"/>
                </a:pPr>
                <a:r>
                  <a:rPr lang="en-UY" sz="1600" b="1" dirty="0">
                    <a:ea typeface="Verdana"/>
                  </a:rPr>
                  <a:t>Metric: </a:t>
                </a:r>
                <a:r>
                  <a:rPr lang="en-UY" sz="1600" dirty="0">
                    <a:ea typeface="Verdana"/>
                  </a:rPr>
                  <a:t>Check the correct usage of an inverse-functional property.</a:t>
                </a:r>
                <a:endParaRPr lang="en-US" sz="1600" dirty="0">
                  <a:ea typeface="Verdana"/>
                </a:endParaRPr>
              </a:p>
              <a:p>
                <a:pPr marL="286385" indent="-285750">
                  <a:buChar char="•"/>
                </a:pPr>
                <a:r>
                  <a:rPr lang="en-US" sz="1600" b="1" dirty="0">
                    <a:ea typeface="Verdana"/>
                  </a:rPr>
                  <a:t>Validation report: </a:t>
                </a:r>
                <a:r>
                  <a:rPr lang="en-US" sz="1600" dirty="0">
                    <a:ea typeface="Verdana"/>
                  </a:rPr>
                  <a:t>violation for each object that is linked to more than one subject.</a:t>
                </a:r>
              </a:p>
              <a:p>
                <a:pPr marL="286385" indent="-285750">
                  <a:buChar char="•"/>
                </a:pPr>
                <a:r>
                  <a:rPr lang="en-US" sz="1600" b="1" dirty="0">
                    <a:ea typeface="Verdana"/>
                  </a:rPr>
                  <a:t>DQ measure </a:t>
                </a:r>
                <a:r>
                  <a:rPr lang="en-US" sz="1600" dirty="0">
                    <a:ea typeface="Verdana"/>
                  </a:rPr>
                  <a:t>(composite measure): </a:t>
                </a:r>
                <a:endParaRPr lang="en-US" dirty="0">
                  <a:ea typeface="Verdana"/>
                </a:endParaRPr>
              </a:p>
              <a:p>
                <a:pPr marL="570865" lvl="1" indent="-285750">
                  <a:lnSpc>
                    <a:spcPct val="100000"/>
                  </a:lnSpc>
                  <a:buFont typeface="Courier New" panose="020B0604030504040204" pitchFamily="34" charset="0"/>
                  <a:buChar char="o"/>
                </a:pPr>
                <a:r>
                  <a:rPr lang="en-US" sz="1600" dirty="0">
                    <a:ea typeface="Verdana"/>
                  </a:rPr>
                  <a:t>Individual score for each property: 1 if no violations are found, 0 otherwise. </a:t>
                </a:r>
              </a:p>
              <a:p>
                <a:pPr marL="570865" lvl="1" indent="-285750">
                  <a:lnSpc>
                    <a:spcPct val="100000"/>
                  </a:lnSpc>
                  <a:buFont typeface="Courier New" panose="020B0604030504040204" pitchFamily="34" charset="0"/>
                  <a:buChar char="o"/>
                </a:pPr>
                <a:r>
                  <a:rPr lang="en-US" sz="1600" dirty="0">
                    <a:ea typeface="Verdana"/>
                  </a:rPr>
                  <a:t>Final metric score: </a:t>
                </a:r>
                <a:endParaRPr lang="en-UY" sz="1600" dirty="0">
                  <a:ea typeface="Verdana"/>
                </a:endParaRPr>
              </a:p>
              <a:p>
                <a:pPr marL="570865" lvl="1" indent="-285750">
                  <a:lnSpc>
                    <a:spcPct val="100000"/>
                  </a:lnSpc>
                  <a:buFont typeface="Courier New" panose="020B0604030504040204" pitchFamily="34" charset="0"/>
                  <a:buChar char="o"/>
                </a:pPr>
                <a:endParaRPr lang="en-US" sz="1600" dirty="0">
                  <a:ea typeface="Verdana"/>
                </a:endParaRPr>
              </a:p>
              <a:p>
                <a:pPr marL="645977" lvl="2" indent="0">
                  <a:lnSpc>
                    <a:spcPct val="100000"/>
                  </a:lnSpc>
                  <a:buNone/>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ea typeface="Verdana"/>
                            </a:rPr>
                          </m:ctrlPr>
                        </m:fPr>
                        <m:num>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𝑜𝑓</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𝑖𝑛𝑣𝑒𝑟𝑠𝑒</m:t>
                          </m:r>
                          <m:r>
                            <a:rPr lang="es-ES" sz="1600" b="0" i="1" smtClean="0">
                              <a:latin typeface="Cambria Math" panose="02040503050406030204" pitchFamily="18" charset="0"/>
                              <a:ea typeface="Verdana"/>
                            </a:rPr>
                            <m:t>−</m:t>
                          </m:r>
                          <m:r>
                            <a:rPr lang="es-ES" sz="1600" b="0" i="1" smtClean="0">
                              <a:latin typeface="Cambria Math" panose="02040503050406030204" pitchFamily="18" charset="0"/>
                              <a:ea typeface="Verdana"/>
                            </a:rPr>
                            <m:t>𝑓𝑢𝑛𝑐𝑡𝑖𝑜𝑛𝑎𝑙</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𝑝𝑟𝑜𝑝𝑒𝑟𝑡𝑖𝑒𝑠</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𝑐𝑜𝑟𝑟𝑒𝑐𝑡𝑙𝑦</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𝑢𝑠𝑒𝑑</m:t>
                          </m:r>
                        </m:num>
                        <m:den>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𝑜𝑓</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𝑖𝑛𝑣𝑒𝑟𝑠𝑒</m:t>
                          </m:r>
                          <m:r>
                            <a:rPr lang="es-ES" sz="1600" b="0" i="1" smtClean="0">
                              <a:latin typeface="Cambria Math" panose="02040503050406030204" pitchFamily="18" charset="0"/>
                              <a:ea typeface="Verdana"/>
                            </a:rPr>
                            <m:t>−</m:t>
                          </m:r>
                          <m:r>
                            <a:rPr lang="es-ES" sz="1600" b="0" i="1" smtClean="0">
                              <a:latin typeface="Cambria Math" panose="02040503050406030204" pitchFamily="18" charset="0"/>
                              <a:ea typeface="Verdana"/>
                            </a:rPr>
                            <m:t>𝑓𝑢𝑛𝑐𝑡𝑖𝑜𝑛𝑎𝑙</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𝑝𝑟𝑜𝑝𝑒𝑟𝑡𝑖𝑒𝑠</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𝑢𝑠𝑒𝑑</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𝑡𝑜</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𝑖𝑛𝑠𝑡𝑎𝑛𝑡𝑖𝑎𝑡𝑒</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𝑡h𝑒</m:t>
                          </m:r>
                          <m:r>
                            <a:rPr lang="es-ES" sz="1600" b="0" i="1" smtClean="0">
                              <a:latin typeface="Cambria Math" panose="02040503050406030204" pitchFamily="18" charset="0"/>
                              <a:ea typeface="Verdana"/>
                            </a:rPr>
                            <m:t> </m:t>
                          </m:r>
                          <m:r>
                            <a:rPr lang="es-ES" sz="1600" b="0" i="1" smtClean="0">
                              <a:latin typeface="Cambria Math" panose="02040503050406030204" pitchFamily="18" charset="0"/>
                              <a:ea typeface="Verdana"/>
                            </a:rPr>
                            <m:t>𝑠h𝑎𝑝𝑒</m:t>
                          </m:r>
                        </m:den>
                      </m:f>
                    </m:oMath>
                  </m:oMathPara>
                </a14:m>
                <a:endParaRPr lang="en-US" sz="1600" dirty="0">
                  <a:ea typeface="Verdana"/>
                </a:endParaRPr>
              </a:p>
              <a:p>
                <a:pPr marL="570865" lvl="1" indent="-285750">
                  <a:lnSpc>
                    <a:spcPct val="100000"/>
                  </a:lnSpc>
                  <a:buFont typeface="Courier New" panose="020B0604030504040204" pitchFamily="34" charset="0"/>
                  <a:buChar char="o"/>
                </a:pPr>
                <a:endParaRPr lang="en-US" sz="1600" dirty="0">
                  <a:ea typeface="Verdana"/>
                </a:endParaRPr>
              </a:p>
              <a:p>
                <a:pPr marL="570865" lvl="1" indent="-285750">
                  <a:lnSpc>
                    <a:spcPct val="100000"/>
                  </a:lnSpc>
                  <a:buFont typeface="Courier New" panose="020B0604030504040204" pitchFamily="34" charset="0"/>
                  <a:buChar char="o"/>
                </a:pPr>
                <a:r>
                  <a:rPr lang="en-US" sz="1600" dirty="0">
                    <a:ea typeface="Verdana"/>
                  </a:rPr>
                  <a:t>We consider an inverse-functional property correctly used if the value of its individual score is 1.</a:t>
                </a:r>
                <a:endParaRPr lang="en-UY" sz="1600" dirty="0">
                  <a:ea typeface="Verdana"/>
                </a:endParaRPr>
              </a:p>
              <a:p>
                <a:pPr marL="645795" lvl="1" indent="-285750">
                  <a:buFont typeface="Courier New" panose="020B0604030504040204" pitchFamily="34" charset="0"/>
                  <a:buChar char="o"/>
                </a:pPr>
                <a:endParaRPr lang="en-UY" sz="1600" dirty="0">
                  <a:ea typeface="Verdana"/>
                </a:endParaRPr>
              </a:p>
            </p:txBody>
          </p:sp>
        </mc:Choice>
        <mc:Fallback xmlns="">
          <p:sp>
            <p:nvSpPr>
              <p:cNvPr id="10" name="Text Placeholder 5">
                <a:extLst>
                  <a:ext uri="{FF2B5EF4-FFF2-40B4-BE49-F238E27FC236}">
                    <a16:creationId xmlns:a16="http://schemas.microsoft.com/office/drawing/2014/main" id="{1D99DA74-A18E-78FE-BC56-E487C0D677D9}"/>
                  </a:ext>
                </a:extLst>
              </p:cNvPr>
              <p:cNvSpPr>
                <a:spLocks noGrp="1" noRot="1" noChangeAspect="1" noMove="1" noResize="1" noEditPoints="1" noAdjustHandles="1" noChangeArrowheads="1" noChangeShapeType="1" noTextEdit="1"/>
              </p:cNvSpPr>
              <p:nvPr>
                <p:ph type="body" sz="quarter" idx="17"/>
              </p:nvPr>
            </p:nvSpPr>
            <p:spPr>
              <a:xfrm>
                <a:off x="450000" y="1308804"/>
                <a:ext cx="10717672" cy="4685816"/>
              </a:xfrm>
              <a:blipFill>
                <a:blip r:embed="rId3"/>
                <a:stretch>
                  <a:fillRect l="-1183"/>
                </a:stretch>
              </a:blipFill>
            </p:spPr>
            <p:txBody>
              <a:bodyPr/>
              <a:lstStyle/>
              <a:p>
                <a:r>
                  <a:rPr lang="en-UY">
                    <a:noFill/>
                  </a:rPr>
                  <a:t> </a:t>
                </a:r>
              </a:p>
            </p:txBody>
          </p:sp>
        </mc:Fallback>
      </mc:AlternateContent>
    </p:spTree>
    <p:extLst>
      <p:ext uri="{BB962C8B-B14F-4D97-AF65-F5344CB8AC3E}">
        <p14:creationId xmlns:p14="http://schemas.microsoft.com/office/powerpoint/2010/main" val="4043979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FE93A-CBAB-ECBC-0FCA-EA34B0BDBA2D}"/>
              </a:ext>
            </a:extLst>
          </p:cNvPr>
          <p:cNvSpPr>
            <a:spLocks noGrp="1"/>
          </p:cNvSpPr>
          <p:nvPr>
            <p:ph type="title"/>
          </p:nvPr>
        </p:nvSpPr>
        <p:spPr/>
        <p:txBody>
          <a:bodyPr vert="horz" lIns="0" tIns="0" rIns="0" bIns="0" rtlCol="0" anchor="ctr">
            <a:noAutofit/>
          </a:bodyPr>
          <a:lstStyle/>
          <a:p>
            <a:r>
              <a:rPr lang="en-US">
                <a:ea typeface="Verdana"/>
              </a:rPr>
              <a:t>Intrinsic group</a:t>
            </a:r>
            <a:endParaRPr lang="en-US"/>
          </a:p>
        </p:txBody>
      </p:sp>
      <p:sp>
        <p:nvSpPr>
          <p:cNvPr id="4" name="Footer Placeholder 3">
            <a:extLst>
              <a:ext uri="{FF2B5EF4-FFF2-40B4-BE49-F238E27FC236}">
                <a16:creationId xmlns:a16="http://schemas.microsoft.com/office/drawing/2014/main" id="{E00CFFDF-99AC-69A3-E943-10BF44C2149F}"/>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pic>
        <p:nvPicPr>
          <p:cNvPr id="3" name="Picture 2">
            <a:extLst>
              <a:ext uri="{FF2B5EF4-FFF2-40B4-BE49-F238E27FC236}">
                <a16:creationId xmlns:a16="http://schemas.microsoft.com/office/drawing/2014/main" id="{97815C51-0BDD-AFD6-7150-92F6C08DB6EA}"/>
              </a:ext>
            </a:extLst>
          </p:cNvPr>
          <p:cNvPicPr>
            <a:picLocks noChangeAspect="1"/>
          </p:cNvPicPr>
          <p:nvPr/>
        </p:nvPicPr>
        <p:blipFill>
          <a:blip r:embed="rId3"/>
          <a:srcRect l="560" t="2236" r="490" b="1242"/>
          <a:stretch>
            <a:fillRect/>
          </a:stretch>
        </p:blipFill>
        <p:spPr>
          <a:xfrm>
            <a:off x="1214963" y="1168038"/>
            <a:ext cx="9456370" cy="5193945"/>
          </a:xfrm>
          <a:prstGeom prst="rect">
            <a:avLst/>
          </a:prstGeom>
        </p:spPr>
      </p:pic>
      <p:sp>
        <p:nvSpPr>
          <p:cNvPr id="6" name="Rectangle 5">
            <a:extLst>
              <a:ext uri="{FF2B5EF4-FFF2-40B4-BE49-F238E27FC236}">
                <a16:creationId xmlns:a16="http://schemas.microsoft.com/office/drawing/2014/main" id="{37AB417D-D1E8-C80E-5B0E-05BA19BE3BA6}"/>
              </a:ext>
            </a:extLst>
          </p:cNvPr>
          <p:cNvSpPr/>
          <p:nvPr/>
        </p:nvSpPr>
        <p:spPr>
          <a:xfrm>
            <a:off x="2453117" y="5324659"/>
            <a:ext cx="8192815" cy="2158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C7D7E69-2221-707B-88BE-DFA3D967EACB}"/>
              </a:ext>
            </a:extLst>
          </p:cNvPr>
          <p:cNvSpPr>
            <a:spLocks noGrp="1"/>
          </p:cNvSpPr>
          <p:nvPr>
            <p:ph type="sldNum" sz="quarter" idx="16"/>
          </p:nvPr>
        </p:nvSpPr>
        <p:spPr>
          <a:xfrm>
            <a:off x="11531078" y="6416504"/>
            <a:ext cx="487680" cy="398749"/>
          </a:xfrm>
        </p:spPr>
        <p:txBody>
          <a:bodyPr/>
          <a:lstStyle/>
          <a:p>
            <a:r>
              <a:rPr lang="de-DE" dirty="0"/>
              <a:t>15</a:t>
            </a:r>
          </a:p>
        </p:txBody>
      </p:sp>
      <p:sp>
        <p:nvSpPr>
          <p:cNvPr id="9" name="Rectangle 8">
            <a:extLst>
              <a:ext uri="{FF2B5EF4-FFF2-40B4-BE49-F238E27FC236}">
                <a16:creationId xmlns:a16="http://schemas.microsoft.com/office/drawing/2014/main" id="{5CAA2327-D7FF-2F6B-F3A7-CBF52DF0DB7D}"/>
              </a:ext>
            </a:extLst>
          </p:cNvPr>
          <p:cNvSpPr/>
          <p:nvPr/>
        </p:nvSpPr>
        <p:spPr>
          <a:xfrm>
            <a:off x="2453118" y="2168384"/>
            <a:ext cx="8192815" cy="2158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230ED15-E5D9-903B-5BCC-90183B8AE6F7}"/>
              </a:ext>
            </a:extLst>
          </p:cNvPr>
          <p:cNvSpPr/>
          <p:nvPr/>
        </p:nvSpPr>
        <p:spPr>
          <a:xfrm>
            <a:off x="2453118" y="2969926"/>
            <a:ext cx="8192815" cy="21589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996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9CE7-694C-FB25-F7E1-620721E060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F06D2-2EA6-D51F-C446-5BF542461EDA}"/>
              </a:ext>
            </a:extLst>
          </p:cNvPr>
          <p:cNvSpPr>
            <a:spLocks noGrp="1"/>
          </p:cNvSpPr>
          <p:nvPr>
            <p:ph type="title"/>
          </p:nvPr>
        </p:nvSpPr>
        <p:spPr/>
        <p:txBody>
          <a:bodyPr vert="horz" lIns="0" tIns="0" rIns="0" bIns="0" rtlCol="0" anchor="ctr">
            <a:noAutofit/>
          </a:bodyPr>
          <a:lstStyle/>
          <a:p>
            <a:r>
              <a:rPr lang="en-UY"/>
              <a:t>Assumptions</a:t>
            </a:r>
          </a:p>
        </p:txBody>
      </p:sp>
      <p:sp>
        <p:nvSpPr>
          <p:cNvPr id="5" name="Slide Number Placeholder 4">
            <a:extLst>
              <a:ext uri="{FF2B5EF4-FFF2-40B4-BE49-F238E27FC236}">
                <a16:creationId xmlns:a16="http://schemas.microsoft.com/office/drawing/2014/main" id="{36FCD8E3-BEF6-E8A4-287E-D661693858CC}"/>
              </a:ext>
            </a:extLst>
          </p:cNvPr>
          <p:cNvSpPr>
            <a:spLocks noGrp="1"/>
          </p:cNvSpPr>
          <p:nvPr>
            <p:ph type="sldNum" sz="quarter" idx="16"/>
          </p:nvPr>
        </p:nvSpPr>
        <p:spPr/>
        <p:txBody>
          <a:bodyPr/>
          <a:lstStyle/>
          <a:p>
            <a:fld id="{B1A20FC8-41B9-4055-A397-5AB32DE79FCA}" type="slidenum">
              <a:rPr lang="de-DE" smtClean="0"/>
              <a:pPr/>
              <a:t>16</a:t>
            </a:fld>
            <a:endParaRPr lang="de-DE"/>
          </a:p>
        </p:txBody>
      </p:sp>
      <p:sp>
        <p:nvSpPr>
          <p:cNvPr id="4" name="Footer Placeholder 3">
            <a:extLst>
              <a:ext uri="{FF2B5EF4-FFF2-40B4-BE49-F238E27FC236}">
                <a16:creationId xmlns:a16="http://schemas.microsoft.com/office/drawing/2014/main" id="{0FE60657-1FED-E826-6B1C-F6878D0A6D3F}"/>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9" name="Text Placeholder 5">
            <a:extLst>
              <a:ext uri="{FF2B5EF4-FFF2-40B4-BE49-F238E27FC236}">
                <a16:creationId xmlns:a16="http://schemas.microsoft.com/office/drawing/2014/main" id="{2C4D51C1-8A3F-8677-07FF-D7B2BB6246BF}"/>
              </a:ext>
            </a:extLst>
          </p:cNvPr>
          <p:cNvSpPr txBox="1">
            <a:spLocks/>
          </p:cNvSpPr>
          <p:nvPr/>
        </p:nvSpPr>
        <p:spPr>
          <a:xfrm>
            <a:off x="450000" y="1431312"/>
            <a:ext cx="10835316" cy="1699895"/>
          </a:xfrm>
          <a:prstGeom prst="rect">
            <a:avLst/>
          </a:prstGeom>
        </p:spPr>
        <p:txBody>
          <a:bodyPr vert="horz" lIns="0" tIns="0" rIns="0" bIns="0" rtlCol="0">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1225" indent="0">
              <a:buFont typeface="+mj-lt"/>
              <a:buNone/>
            </a:pPr>
            <a:r>
              <a:rPr lang="en-US" sz="1600">
                <a:solidFill>
                  <a:schemeClr val="accent1"/>
                </a:solidFill>
              </a:rPr>
              <a:t>(A1) </a:t>
            </a:r>
            <a:r>
              <a:rPr lang="en-US" sz="1600"/>
              <a:t>All entities are explicitly typed.</a:t>
            </a:r>
          </a:p>
          <a:p>
            <a:pPr marL="1225" indent="0">
              <a:buFont typeface="+mj-lt"/>
              <a:buNone/>
            </a:pPr>
            <a:r>
              <a:rPr lang="en-US" sz="1600">
                <a:solidFill>
                  <a:schemeClr val="accent1"/>
                </a:solidFill>
              </a:rPr>
              <a:t>(A2) </a:t>
            </a:r>
            <a:r>
              <a:rPr lang="en-US" sz="1600"/>
              <a:t>The ontology is sufficiently defined.</a:t>
            </a:r>
          </a:p>
          <a:p>
            <a:pPr marL="1225" indent="0">
              <a:buFont typeface="+mj-lt"/>
              <a:buNone/>
            </a:pPr>
            <a:r>
              <a:rPr lang="en-US" sz="1600">
                <a:solidFill>
                  <a:schemeClr val="accent1"/>
                </a:solidFill>
              </a:rPr>
              <a:t>(A3) </a:t>
            </a:r>
            <a:r>
              <a:rPr lang="en-US" sz="1600"/>
              <a:t>Relevant domain knowledge is available for shape instantiation.</a:t>
            </a:r>
            <a:br>
              <a:rPr lang="en-US"/>
            </a:br>
            <a:endParaRPr lang="en-US"/>
          </a:p>
          <a:p>
            <a:pPr marL="1225" indent="0">
              <a:buFont typeface="+mj-lt"/>
              <a:buNone/>
            </a:pPr>
            <a:endParaRPr lang="en-UY"/>
          </a:p>
        </p:txBody>
      </p:sp>
    </p:spTree>
    <p:extLst>
      <p:ext uri="{BB962C8B-B14F-4D97-AF65-F5344CB8AC3E}">
        <p14:creationId xmlns:p14="http://schemas.microsoft.com/office/powerpoint/2010/main" val="2511286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36F49-5900-B1F0-A8B3-A10DD9E501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F3133-AF44-E487-A8D7-A0F5ABC127BB}"/>
              </a:ext>
            </a:extLst>
          </p:cNvPr>
          <p:cNvSpPr>
            <a:spLocks noGrp="1"/>
          </p:cNvSpPr>
          <p:nvPr>
            <p:ph type="title"/>
          </p:nvPr>
        </p:nvSpPr>
        <p:spPr/>
        <p:txBody>
          <a:bodyPr vert="horz" lIns="0" tIns="0" rIns="0" bIns="0" rtlCol="0" anchor="ctr">
            <a:noAutofit/>
          </a:bodyPr>
          <a:lstStyle/>
          <a:p>
            <a:r>
              <a:rPr lang="en-UY"/>
              <a:t>Assumptions</a:t>
            </a:r>
          </a:p>
        </p:txBody>
      </p:sp>
      <p:sp>
        <p:nvSpPr>
          <p:cNvPr id="5" name="Slide Number Placeholder 4">
            <a:extLst>
              <a:ext uri="{FF2B5EF4-FFF2-40B4-BE49-F238E27FC236}">
                <a16:creationId xmlns:a16="http://schemas.microsoft.com/office/drawing/2014/main" id="{F9EE109F-22A6-3DDB-A6F4-EB7B38050A7E}"/>
              </a:ext>
            </a:extLst>
          </p:cNvPr>
          <p:cNvSpPr>
            <a:spLocks noGrp="1"/>
          </p:cNvSpPr>
          <p:nvPr>
            <p:ph type="sldNum" sz="quarter" idx="16"/>
          </p:nvPr>
        </p:nvSpPr>
        <p:spPr/>
        <p:txBody>
          <a:bodyPr/>
          <a:lstStyle/>
          <a:p>
            <a:fld id="{B1A20FC8-41B9-4055-A397-5AB32DE79FCA}" type="slidenum">
              <a:rPr lang="de-DE" smtClean="0"/>
              <a:pPr/>
              <a:t>17</a:t>
            </a:fld>
            <a:endParaRPr lang="de-DE"/>
          </a:p>
        </p:txBody>
      </p:sp>
      <p:sp>
        <p:nvSpPr>
          <p:cNvPr id="6" name="Text Placeholder 5">
            <a:extLst>
              <a:ext uri="{FF2B5EF4-FFF2-40B4-BE49-F238E27FC236}">
                <a16:creationId xmlns:a16="http://schemas.microsoft.com/office/drawing/2014/main" id="{EF700DD9-B252-5A5D-1907-DF4D3F4BC0B8}"/>
              </a:ext>
            </a:extLst>
          </p:cNvPr>
          <p:cNvSpPr>
            <a:spLocks noGrp="1"/>
          </p:cNvSpPr>
          <p:nvPr>
            <p:ph type="body" sz="quarter" idx="17"/>
          </p:nvPr>
        </p:nvSpPr>
        <p:spPr>
          <a:xfrm>
            <a:off x="450000" y="1431312"/>
            <a:ext cx="10835316" cy="1699895"/>
          </a:xfrm>
        </p:spPr>
        <p:txBody>
          <a:bodyPr/>
          <a:lstStyle/>
          <a:p>
            <a:pPr marL="1225" indent="0">
              <a:buNone/>
            </a:pPr>
            <a:r>
              <a:rPr lang="en-US" sz="1600">
                <a:solidFill>
                  <a:schemeClr val="accent1"/>
                </a:solidFill>
              </a:rPr>
              <a:t>(A1) </a:t>
            </a:r>
            <a:r>
              <a:rPr lang="en-US" sz="1600"/>
              <a:t>All entities are explicitly typed.</a:t>
            </a:r>
          </a:p>
          <a:p>
            <a:pPr marL="1225" indent="0">
              <a:buNone/>
            </a:pPr>
            <a:r>
              <a:rPr lang="en-US" sz="1600">
                <a:solidFill>
                  <a:schemeClr val="accent1"/>
                </a:solidFill>
              </a:rPr>
              <a:t>(A2) </a:t>
            </a:r>
            <a:r>
              <a:rPr lang="en-US" sz="1600"/>
              <a:t>The ontology is sufficiently defined.</a:t>
            </a:r>
          </a:p>
          <a:p>
            <a:pPr marL="1225" indent="0">
              <a:buNone/>
            </a:pPr>
            <a:r>
              <a:rPr lang="en-US" sz="1600">
                <a:solidFill>
                  <a:schemeClr val="accent1"/>
                </a:solidFill>
              </a:rPr>
              <a:t>(A3) </a:t>
            </a:r>
            <a:r>
              <a:rPr lang="en-US" sz="1600"/>
              <a:t>Relevant domain knowledge is available for shape instantiation.</a:t>
            </a:r>
            <a:br>
              <a:rPr lang="en-US"/>
            </a:br>
            <a:endParaRPr lang="en-US"/>
          </a:p>
          <a:p>
            <a:pPr marL="1225" indent="0">
              <a:buNone/>
            </a:pPr>
            <a:endParaRPr lang="en-UY"/>
          </a:p>
        </p:txBody>
      </p:sp>
      <p:sp>
        <p:nvSpPr>
          <p:cNvPr id="9" name="TextBox 8">
            <a:extLst>
              <a:ext uri="{FF2B5EF4-FFF2-40B4-BE49-F238E27FC236}">
                <a16:creationId xmlns:a16="http://schemas.microsoft.com/office/drawing/2014/main" id="{ACD5E2B8-428B-7D08-BCC3-86AA9FEFBE68}"/>
              </a:ext>
            </a:extLst>
          </p:cNvPr>
          <p:cNvSpPr txBox="1"/>
          <p:nvPr/>
        </p:nvSpPr>
        <p:spPr>
          <a:xfrm>
            <a:off x="4227639" y="1373952"/>
            <a:ext cx="6395662" cy="338554"/>
          </a:xfrm>
          <a:prstGeom prst="rect">
            <a:avLst/>
          </a:prstGeom>
          <a:solidFill>
            <a:schemeClr val="accent1"/>
          </a:solidFill>
          <a:ln w="28575">
            <a:solidFill>
              <a:schemeClr val="accent1"/>
            </a:solidFill>
          </a:ln>
        </p:spPr>
        <p:txBody>
          <a:bodyPr wrap="none" rtlCol="0">
            <a:spAutoFit/>
          </a:bodyPr>
          <a:lstStyle/>
          <a:p>
            <a:r>
              <a:rPr lang="en-US" sz="1600">
                <a:solidFill>
                  <a:schemeClr val="bg1"/>
                </a:solidFill>
              </a:rPr>
              <a:t>Violation </a:t>
            </a:r>
            <a:r>
              <a:rPr lang="en-US" sz="1600">
                <a:solidFill>
                  <a:schemeClr val="bg1"/>
                </a:solidFill>
                <a:sym typeface="Wingdings" pitchFamily="2" charset="2"/>
              </a:rPr>
              <a:t> </a:t>
            </a:r>
            <a:r>
              <a:rPr lang="en-US" sz="1600">
                <a:solidFill>
                  <a:schemeClr val="bg1"/>
                </a:solidFill>
              </a:rPr>
              <a:t>untyped instances are excluded from validation.</a:t>
            </a:r>
            <a:endParaRPr lang="en-UY" sz="1600">
              <a:solidFill>
                <a:schemeClr val="bg1"/>
              </a:solidFill>
            </a:endParaRPr>
          </a:p>
        </p:txBody>
      </p:sp>
      <p:sp>
        <p:nvSpPr>
          <p:cNvPr id="10" name="TextBox 9">
            <a:extLst>
              <a:ext uri="{FF2B5EF4-FFF2-40B4-BE49-F238E27FC236}">
                <a16:creationId xmlns:a16="http://schemas.microsoft.com/office/drawing/2014/main" id="{31A25279-0614-82B2-C0D3-EFF322FFB11C}"/>
              </a:ext>
            </a:extLst>
          </p:cNvPr>
          <p:cNvSpPr txBox="1"/>
          <p:nvPr/>
        </p:nvSpPr>
        <p:spPr>
          <a:xfrm>
            <a:off x="4630122" y="1827226"/>
            <a:ext cx="5993179" cy="338554"/>
          </a:xfrm>
          <a:prstGeom prst="rect">
            <a:avLst/>
          </a:prstGeom>
          <a:solidFill>
            <a:schemeClr val="accent1"/>
          </a:solidFill>
          <a:ln w="28575">
            <a:solidFill>
              <a:schemeClr val="accent1"/>
            </a:solidFill>
          </a:ln>
        </p:spPr>
        <p:txBody>
          <a:bodyPr wrap="none" rtlCol="0">
            <a:spAutoFit/>
          </a:bodyPr>
          <a:lstStyle/>
          <a:p>
            <a:r>
              <a:rPr lang="en-US" sz="1600">
                <a:solidFill>
                  <a:schemeClr val="bg1"/>
                </a:solidFill>
              </a:rPr>
              <a:t>Violation </a:t>
            </a:r>
            <a:r>
              <a:rPr lang="en-US" sz="1600">
                <a:solidFill>
                  <a:schemeClr val="bg1"/>
                </a:solidFill>
                <a:sym typeface="Wingdings" pitchFamily="2" charset="2"/>
              </a:rPr>
              <a:t></a:t>
            </a:r>
            <a:r>
              <a:rPr lang="en-US" sz="1600">
                <a:solidFill>
                  <a:schemeClr val="bg1"/>
                </a:solidFill>
              </a:rPr>
              <a:t> schema characteristics cannot be checked.</a:t>
            </a:r>
            <a:endParaRPr lang="en-UY" sz="1600">
              <a:solidFill>
                <a:schemeClr val="bg1"/>
              </a:solidFill>
            </a:endParaRPr>
          </a:p>
        </p:txBody>
      </p:sp>
      <p:sp>
        <p:nvSpPr>
          <p:cNvPr id="4" name="Footer Placeholder 3">
            <a:extLst>
              <a:ext uri="{FF2B5EF4-FFF2-40B4-BE49-F238E27FC236}">
                <a16:creationId xmlns:a16="http://schemas.microsoft.com/office/drawing/2014/main" id="{EFD33075-7BA4-FDE8-4B78-A04B18180431}"/>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Tree>
    <p:extLst>
      <p:ext uri="{BB962C8B-B14F-4D97-AF65-F5344CB8AC3E}">
        <p14:creationId xmlns:p14="http://schemas.microsoft.com/office/powerpoint/2010/main" val="3278560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BD3FE-D9E2-0E00-6E80-81A9C465C8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1EE718-F94C-E90C-D0B4-A1E336963F6B}"/>
              </a:ext>
            </a:extLst>
          </p:cNvPr>
          <p:cNvSpPr>
            <a:spLocks noGrp="1"/>
          </p:cNvSpPr>
          <p:nvPr>
            <p:ph type="title"/>
          </p:nvPr>
        </p:nvSpPr>
        <p:spPr/>
        <p:txBody>
          <a:bodyPr vert="horz" lIns="0" tIns="0" rIns="0" bIns="0" rtlCol="0" anchor="ctr">
            <a:noAutofit/>
          </a:bodyPr>
          <a:lstStyle/>
          <a:p>
            <a:r>
              <a:rPr lang="en-UY"/>
              <a:t>Assumptions</a:t>
            </a:r>
          </a:p>
        </p:txBody>
      </p:sp>
      <p:sp>
        <p:nvSpPr>
          <p:cNvPr id="5" name="Slide Number Placeholder 4">
            <a:extLst>
              <a:ext uri="{FF2B5EF4-FFF2-40B4-BE49-F238E27FC236}">
                <a16:creationId xmlns:a16="http://schemas.microsoft.com/office/drawing/2014/main" id="{0AAAED6D-768E-E06E-1B49-54F566BE61B7}"/>
              </a:ext>
            </a:extLst>
          </p:cNvPr>
          <p:cNvSpPr>
            <a:spLocks noGrp="1"/>
          </p:cNvSpPr>
          <p:nvPr>
            <p:ph type="sldNum" sz="quarter" idx="16"/>
          </p:nvPr>
        </p:nvSpPr>
        <p:spPr/>
        <p:txBody>
          <a:bodyPr/>
          <a:lstStyle/>
          <a:p>
            <a:fld id="{B1A20FC8-41B9-4055-A397-5AB32DE79FCA}" type="slidenum">
              <a:rPr lang="de-DE" smtClean="0"/>
              <a:pPr/>
              <a:t>18</a:t>
            </a:fld>
            <a:endParaRPr lang="de-DE"/>
          </a:p>
        </p:txBody>
      </p:sp>
      <p:sp>
        <p:nvSpPr>
          <p:cNvPr id="6" name="Text Placeholder 5">
            <a:extLst>
              <a:ext uri="{FF2B5EF4-FFF2-40B4-BE49-F238E27FC236}">
                <a16:creationId xmlns:a16="http://schemas.microsoft.com/office/drawing/2014/main" id="{5A30295C-BA67-3573-7F1A-6CD43658FDFF}"/>
              </a:ext>
            </a:extLst>
          </p:cNvPr>
          <p:cNvSpPr>
            <a:spLocks noGrp="1"/>
          </p:cNvSpPr>
          <p:nvPr>
            <p:ph type="body" sz="quarter" idx="17"/>
          </p:nvPr>
        </p:nvSpPr>
        <p:spPr>
          <a:xfrm>
            <a:off x="450000" y="1431312"/>
            <a:ext cx="10835316" cy="1699895"/>
          </a:xfrm>
        </p:spPr>
        <p:txBody>
          <a:bodyPr/>
          <a:lstStyle/>
          <a:p>
            <a:pPr marL="1225" indent="0">
              <a:buNone/>
            </a:pPr>
            <a:r>
              <a:rPr lang="en-US" sz="1600">
                <a:solidFill>
                  <a:schemeClr val="accent1"/>
                </a:solidFill>
              </a:rPr>
              <a:t>(A1) </a:t>
            </a:r>
            <a:r>
              <a:rPr lang="en-US" sz="1600"/>
              <a:t>All entities are explicitly typed.</a:t>
            </a:r>
          </a:p>
          <a:p>
            <a:pPr marL="1225" indent="0">
              <a:buNone/>
            </a:pPr>
            <a:r>
              <a:rPr lang="en-US" sz="1600">
                <a:solidFill>
                  <a:schemeClr val="accent1"/>
                </a:solidFill>
              </a:rPr>
              <a:t>(A2) </a:t>
            </a:r>
            <a:r>
              <a:rPr lang="en-US" sz="1600"/>
              <a:t>The ontology is sufficiently defined.</a:t>
            </a:r>
          </a:p>
          <a:p>
            <a:pPr marL="1225" indent="0">
              <a:buNone/>
            </a:pPr>
            <a:r>
              <a:rPr lang="en-US" sz="1600">
                <a:solidFill>
                  <a:schemeClr val="accent1"/>
                </a:solidFill>
              </a:rPr>
              <a:t>(A3) </a:t>
            </a:r>
            <a:r>
              <a:rPr lang="en-US" sz="1600"/>
              <a:t>Relevant domain knowledge is available for shape instantiation.</a:t>
            </a:r>
            <a:br>
              <a:rPr lang="en-US"/>
            </a:br>
            <a:endParaRPr lang="en-US"/>
          </a:p>
          <a:p>
            <a:pPr marL="1225" indent="0">
              <a:buNone/>
            </a:pPr>
            <a:endParaRPr lang="en-UY"/>
          </a:p>
        </p:txBody>
      </p:sp>
      <p:sp>
        <p:nvSpPr>
          <p:cNvPr id="9" name="TextBox 8">
            <a:extLst>
              <a:ext uri="{FF2B5EF4-FFF2-40B4-BE49-F238E27FC236}">
                <a16:creationId xmlns:a16="http://schemas.microsoft.com/office/drawing/2014/main" id="{E9F92BC0-CA6A-6825-3F7A-1F5474A754FE}"/>
              </a:ext>
            </a:extLst>
          </p:cNvPr>
          <p:cNvSpPr txBox="1"/>
          <p:nvPr/>
        </p:nvSpPr>
        <p:spPr>
          <a:xfrm>
            <a:off x="4227639" y="1373952"/>
            <a:ext cx="6395662" cy="338554"/>
          </a:xfrm>
          <a:prstGeom prst="rect">
            <a:avLst/>
          </a:prstGeom>
          <a:solidFill>
            <a:schemeClr val="accent1"/>
          </a:solidFill>
          <a:ln w="28575">
            <a:solidFill>
              <a:schemeClr val="accent1"/>
            </a:solidFill>
          </a:ln>
        </p:spPr>
        <p:txBody>
          <a:bodyPr wrap="none" rtlCol="0">
            <a:spAutoFit/>
          </a:bodyPr>
          <a:lstStyle/>
          <a:p>
            <a:r>
              <a:rPr lang="en-US" sz="1600">
                <a:solidFill>
                  <a:schemeClr val="bg1"/>
                </a:solidFill>
              </a:rPr>
              <a:t>Violation </a:t>
            </a:r>
            <a:r>
              <a:rPr lang="en-US" sz="1600">
                <a:solidFill>
                  <a:schemeClr val="bg1"/>
                </a:solidFill>
                <a:sym typeface="Wingdings" pitchFamily="2" charset="2"/>
              </a:rPr>
              <a:t> </a:t>
            </a:r>
            <a:r>
              <a:rPr lang="en-US" sz="1600">
                <a:solidFill>
                  <a:schemeClr val="bg1"/>
                </a:solidFill>
              </a:rPr>
              <a:t>untyped instances are excluded from validation.</a:t>
            </a:r>
            <a:endParaRPr lang="en-UY" sz="1600">
              <a:solidFill>
                <a:schemeClr val="bg1"/>
              </a:solidFill>
            </a:endParaRPr>
          </a:p>
        </p:txBody>
      </p:sp>
      <p:sp>
        <p:nvSpPr>
          <p:cNvPr id="10" name="TextBox 9">
            <a:extLst>
              <a:ext uri="{FF2B5EF4-FFF2-40B4-BE49-F238E27FC236}">
                <a16:creationId xmlns:a16="http://schemas.microsoft.com/office/drawing/2014/main" id="{11FE7462-0F78-DDF5-D599-76AFD67418E6}"/>
              </a:ext>
            </a:extLst>
          </p:cNvPr>
          <p:cNvSpPr txBox="1"/>
          <p:nvPr/>
        </p:nvSpPr>
        <p:spPr>
          <a:xfrm>
            <a:off x="4630122" y="1827226"/>
            <a:ext cx="5993179" cy="338554"/>
          </a:xfrm>
          <a:prstGeom prst="rect">
            <a:avLst/>
          </a:prstGeom>
          <a:solidFill>
            <a:schemeClr val="accent1"/>
          </a:solidFill>
          <a:ln w="28575">
            <a:solidFill>
              <a:schemeClr val="accent1"/>
            </a:solidFill>
          </a:ln>
        </p:spPr>
        <p:txBody>
          <a:bodyPr wrap="none" rtlCol="0">
            <a:spAutoFit/>
          </a:bodyPr>
          <a:lstStyle/>
          <a:p>
            <a:r>
              <a:rPr lang="en-US" sz="1600">
                <a:solidFill>
                  <a:schemeClr val="bg1"/>
                </a:solidFill>
              </a:rPr>
              <a:t>Violation </a:t>
            </a:r>
            <a:r>
              <a:rPr lang="en-US" sz="1600">
                <a:solidFill>
                  <a:schemeClr val="bg1"/>
                </a:solidFill>
                <a:sym typeface="Wingdings" pitchFamily="2" charset="2"/>
              </a:rPr>
              <a:t></a:t>
            </a:r>
            <a:r>
              <a:rPr lang="en-US" sz="1600">
                <a:solidFill>
                  <a:schemeClr val="bg1"/>
                </a:solidFill>
              </a:rPr>
              <a:t> schema characteristics cannot be checked.</a:t>
            </a:r>
            <a:endParaRPr lang="en-UY" sz="1600">
              <a:solidFill>
                <a:schemeClr val="bg1"/>
              </a:solidFill>
            </a:endParaRPr>
          </a:p>
        </p:txBody>
      </p:sp>
      <p:sp>
        <p:nvSpPr>
          <p:cNvPr id="4" name="Footer Placeholder 3">
            <a:extLst>
              <a:ext uri="{FF2B5EF4-FFF2-40B4-BE49-F238E27FC236}">
                <a16:creationId xmlns:a16="http://schemas.microsoft.com/office/drawing/2014/main" id="{18253E76-7883-0F58-02FD-DA5F8207E63F}"/>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3" name="Text Placeholder 5">
            <a:extLst>
              <a:ext uri="{FF2B5EF4-FFF2-40B4-BE49-F238E27FC236}">
                <a16:creationId xmlns:a16="http://schemas.microsoft.com/office/drawing/2014/main" id="{281625FA-406C-115A-F53B-573AD4EA81E3}"/>
              </a:ext>
            </a:extLst>
          </p:cNvPr>
          <p:cNvSpPr txBox="1">
            <a:spLocks/>
          </p:cNvSpPr>
          <p:nvPr/>
        </p:nvSpPr>
        <p:spPr>
          <a:xfrm>
            <a:off x="523160" y="3134973"/>
            <a:ext cx="10835316" cy="1699895"/>
          </a:xfrm>
          <a:prstGeom prst="rect">
            <a:avLst/>
          </a:prstGeom>
        </p:spPr>
        <p:txBody>
          <a:bodyPr vert="horz" lIns="0" tIns="0" rIns="0" bIns="0" rtlCol="0" anchor="t">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635" indent="0">
              <a:buNone/>
            </a:pPr>
            <a:r>
              <a:rPr lang="en-US" sz="1600" b="1"/>
              <a:t>Possible Relaxations</a:t>
            </a:r>
            <a:endParaRPr lang="en-US" sz="1600">
              <a:ea typeface="Verdana"/>
            </a:endParaRPr>
          </a:p>
          <a:p>
            <a:pPr marL="635" indent="0">
              <a:buNone/>
            </a:pPr>
            <a:r>
              <a:rPr lang="en-US" sz="1600"/>
              <a:t>For (A2): </a:t>
            </a:r>
            <a:endParaRPr lang="en-US" sz="1600">
              <a:ea typeface="Verdana"/>
            </a:endParaRPr>
          </a:p>
          <a:p>
            <a:pPr marL="286385" indent="-285750">
              <a:buFont typeface="Arial"/>
              <a:buChar char="•"/>
            </a:pPr>
            <a:r>
              <a:rPr lang="en-US" sz="1600"/>
              <a:t>Mine schema characteristics automatically.</a:t>
            </a:r>
            <a:endParaRPr lang="en-US" sz="1600">
              <a:ea typeface="Verdana"/>
            </a:endParaRPr>
          </a:p>
          <a:p>
            <a:pPr marL="286385" indent="-285750">
              <a:buFont typeface="Arial"/>
              <a:buChar char="•"/>
            </a:pPr>
            <a:r>
              <a:rPr lang="en-US" sz="1600"/>
              <a:t>Profiling statistics to approximate range/domain constraints.</a:t>
            </a:r>
            <a:br>
              <a:rPr lang="en-US"/>
            </a:br>
            <a:endParaRPr lang="en-US">
              <a:ea typeface="Verdana"/>
            </a:endParaRPr>
          </a:p>
          <a:p>
            <a:pPr marL="635" indent="0">
              <a:buFont typeface="+mj-lt"/>
              <a:buNone/>
            </a:pPr>
            <a:endParaRPr lang="en-UY">
              <a:ea typeface="Verdana"/>
            </a:endParaRPr>
          </a:p>
        </p:txBody>
      </p:sp>
    </p:spTree>
    <p:extLst>
      <p:ext uri="{BB962C8B-B14F-4D97-AF65-F5344CB8AC3E}">
        <p14:creationId xmlns:p14="http://schemas.microsoft.com/office/powerpoint/2010/main" val="1370972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B51B5-7FD8-3AF9-CA52-D113A4D36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2251BD-1F89-8C54-B9B7-D172D7CDC3B3}"/>
              </a:ext>
            </a:extLst>
          </p:cNvPr>
          <p:cNvSpPr>
            <a:spLocks noGrp="1"/>
          </p:cNvSpPr>
          <p:nvPr>
            <p:ph type="title"/>
          </p:nvPr>
        </p:nvSpPr>
        <p:spPr/>
        <p:txBody>
          <a:bodyPr vert="horz" lIns="0" tIns="0" rIns="0" bIns="0" rtlCol="0" anchor="ctr">
            <a:noAutofit/>
          </a:bodyPr>
          <a:lstStyle/>
          <a:p>
            <a:r>
              <a:rPr lang="en-UY"/>
              <a:t>Assumptions</a:t>
            </a:r>
          </a:p>
        </p:txBody>
      </p:sp>
      <p:sp>
        <p:nvSpPr>
          <p:cNvPr id="5" name="Slide Number Placeholder 4">
            <a:extLst>
              <a:ext uri="{FF2B5EF4-FFF2-40B4-BE49-F238E27FC236}">
                <a16:creationId xmlns:a16="http://schemas.microsoft.com/office/drawing/2014/main" id="{FE845209-09BE-926D-FB76-9EFFD7E39490}"/>
              </a:ext>
            </a:extLst>
          </p:cNvPr>
          <p:cNvSpPr>
            <a:spLocks noGrp="1"/>
          </p:cNvSpPr>
          <p:nvPr>
            <p:ph type="sldNum" sz="quarter" idx="16"/>
          </p:nvPr>
        </p:nvSpPr>
        <p:spPr/>
        <p:txBody>
          <a:bodyPr/>
          <a:lstStyle/>
          <a:p>
            <a:fld id="{B1A20FC8-41B9-4055-A397-5AB32DE79FCA}" type="slidenum">
              <a:rPr lang="de-DE" smtClean="0"/>
              <a:pPr/>
              <a:t>19</a:t>
            </a:fld>
            <a:endParaRPr lang="de-DE"/>
          </a:p>
        </p:txBody>
      </p:sp>
      <p:sp>
        <p:nvSpPr>
          <p:cNvPr id="6" name="Text Placeholder 5">
            <a:extLst>
              <a:ext uri="{FF2B5EF4-FFF2-40B4-BE49-F238E27FC236}">
                <a16:creationId xmlns:a16="http://schemas.microsoft.com/office/drawing/2014/main" id="{BA00DD7C-B50A-4DA3-4768-BAF7E1E69D04}"/>
              </a:ext>
            </a:extLst>
          </p:cNvPr>
          <p:cNvSpPr>
            <a:spLocks noGrp="1"/>
          </p:cNvSpPr>
          <p:nvPr>
            <p:ph type="body" sz="quarter" idx="17"/>
          </p:nvPr>
        </p:nvSpPr>
        <p:spPr>
          <a:xfrm>
            <a:off x="450000" y="1431312"/>
            <a:ext cx="10835316" cy="1699895"/>
          </a:xfrm>
        </p:spPr>
        <p:txBody>
          <a:bodyPr/>
          <a:lstStyle/>
          <a:p>
            <a:pPr marL="1225" indent="0">
              <a:buNone/>
            </a:pPr>
            <a:r>
              <a:rPr lang="en-US" sz="1600">
                <a:solidFill>
                  <a:schemeClr val="accent1"/>
                </a:solidFill>
              </a:rPr>
              <a:t>(A1) </a:t>
            </a:r>
            <a:r>
              <a:rPr lang="en-US" sz="1600"/>
              <a:t>All entities are explicitly typed.</a:t>
            </a:r>
          </a:p>
          <a:p>
            <a:pPr marL="1225" indent="0">
              <a:buNone/>
            </a:pPr>
            <a:r>
              <a:rPr lang="en-US" sz="1600">
                <a:solidFill>
                  <a:schemeClr val="accent1"/>
                </a:solidFill>
              </a:rPr>
              <a:t>(A2) </a:t>
            </a:r>
            <a:r>
              <a:rPr lang="en-US" sz="1600"/>
              <a:t>The ontology is sufficiently defined.</a:t>
            </a:r>
          </a:p>
          <a:p>
            <a:pPr marL="1225" indent="0">
              <a:buNone/>
            </a:pPr>
            <a:r>
              <a:rPr lang="en-US" sz="1600">
                <a:solidFill>
                  <a:schemeClr val="accent1"/>
                </a:solidFill>
              </a:rPr>
              <a:t>(A3) </a:t>
            </a:r>
            <a:r>
              <a:rPr lang="en-US" sz="1600"/>
              <a:t>Relevant domain knowledge is available for shape instantiation.</a:t>
            </a:r>
            <a:br>
              <a:rPr lang="en-US"/>
            </a:br>
            <a:endParaRPr lang="en-US"/>
          </a:p>
          <a:p>
            <a:pPr marL="1225" indent="0">
              <a:buNone/>
            </a:pPr>
            <a:endParaRPr lang="en-UY"/>
          </a:p>
        </p:txBody>
      </p:sp>
      <p:sp>
        <p:nvSpPr>
          <p:cNvPr id="9" name="TextBox 8">
            <a:extLst>
              <a:ext uri="{FF2B5EF4-FFF2-40B4-BE49-F238E27FC236}">
                <a16:creationId xmlns:a16="http://schemas.microsoft.com/office/drawing/2014/main" id="{1B1E5654-EDAB-CDAD-0773-D638BA5C63AB}"/>
              </a:ext>
            </a:extLst>
          </p:cNvPr>
          <p:cNvSpPr txBox="1"/>
          <p:nvPr/>
        </p:nvSpPr>
        <p:spPr>
          <a:xfrm>
            <a:off x="4227639" y="1373952"/>
            <a:ext cx="6395662" cy="338554"/>
          </a:xfrm>
          <a:prstGeom prst="rect">
            <a:avLst/>
          </a:prstGeom>
          <a:solidFill>
            <a:schemeClr val="accent1"/>
          </a:solidFill>
          <a:ln w="28575">
            <a:solidFill>
              <a:schemeClr val="accent1"/>
            </a:solidFill>
          </a:ln>
        </p:spPr>
        <p:txBody>
          <a:bodyPr wrap="none" rtlCol="0">
            <a:spAutoFit/>
          </a:bodyPr>
          <a:lstStyle/>
          <a:p>
            <a:r>
              <a:rPr lang="en-US" sz="1600">
                <a:solidFill>
                  <a:schemeClr val="bg1"/>
                </a:solidFill>
              </a:rPr>
              <a:t>Violation </a:t>
            </a:r>
            <a:r>
              <a:rPr lang="en-US" sz="1600">
                <a:solidFill>
                  <a:schemeClr val="bg1"/>
                </a:solidFill>
                <a:sym typeface="Wingdings" pitchFamily="2" charset="2"/>
              </a:rPr>
              <a:t> </a:t>
            </a:r>
            <a:r>
              <a:rPr lang="en-US" sz="1600">
                <a:solidFill>
                  <a:schemeClr val="bg1"/>
                </a:solidFill>
              </a:rPr>
              <a:t>untyped instances are excluded from validation.</a:t>
            </a:r>
            <a:endParaRPr lang="en-UY" sz="1600">
              <a:solidFill>
                <a:schemeClr val="bg1"/>
              </a:solidFill>
            </a:endParaRPr>
          </a:p>
        </p:txBody>
      </p:sp>
      <p:sp>
        <p:nvSpPr>
          <p:cNvPr id="10" name="TextBox 9">
            <a:extLst>
              <a:ext uri="{FF2B5EF4-FFF2-40B4-BE49-F238E27FC236}">
                <a16:creationId xmlns:a16="http://schemas.microsoft.com/office/drawing/2014/main" id="{0639BBCF-8072-43E1-F8E0-9FA6A466B650}"/>
              </a:ext>
            </a:extLst>
          </p:cNvPr>
          <p:cNvSpPr txBox="1"/>
          <p:nvPr/>
        </p:nvSpPr>
        <p:spPr>
          <a:xfrm>
            <a:off x="4630122" y="1827226"/>
            <a:ext cx="5993179" cy="338554"/>
          </a:xfrm>
          <a:prstGeom prst="rect">
            <a:avLst/>
          </a:prstGeom>
          <a:solidFill>
            <a:schemeClr val="accent1"/>
          </a:solidFill>
          <a:ln w="28575">
            <a:solidFill>
              <a:schemeClr val="accent1"/>
            </a:solidFill>
          </a:ln>
        </p:spPr>
        <p:txBody>
          <a:bodyPr wrap="none" rtlCol="0">
            <a:spAutoFit/>
          </a:bodyPr>
          <a:lstStyle/>
          <a:p>
            <a:r>
              <a:rPr lang="en-US" sz="1600">
                <a:solidFill>
                  <a:schemeClr val="bg1"/>
                </a:solidFill>
              </a:rPr>
              <a:t>Violation </a:t>
            </a:r>
            <a:r>
              <a:rPr lang="en-US" sz="1600">
                <a:solidFill>
                  <a:schemeClr val="bg1"/>
                </a:solidFill>
                <a:sym typeface="Wingdings" pitchFamily="2" charset="2"/>
              </a:rPr>
              <a:t></a:t>
            </a:r>
            <a:r>
              <a:rPr lang="en-US" sz="1600">
                <a:solidFill>
                  <a:schemeClr val="bg1"/>
                </a:solidFill>
              </a:rPr>
              <a:t> schema characteristics cannot be checked.</a:t>
            </a:r>
            <a:endParaRPr lang="en-UY" sz="1600">
              <a:solidFill>
                <a:schemeClr val="bg1"/>
              </a:solidFill>
            </a:endParaRPr>
          </a:p>
        </p:txBody>
      </p:sp>
      <p:sp>
        <p:nvSpPr>
          <p:cNvPr id="11" name="TextBox 10">
            <a:extLst>
              <a:ext uri="{FF2B5EF4-FFF2-40B4-BE49-F238E27FC236}">
                <a16:creationId xmlns:a16="http://schemas.microsoft.com/office/drawing/2014/main" id="{F2912C4B-EDDC-1E8E-B617-57D2B5FE2A16}"/>
              </a:ext>
            </a:extLst>
          </p:cNvPr>
          <p:cNvSpPr txBox="1"/>
          <p:nvPr/>
        </p:nvSpPr>
        <p:spPr>
          <a:xfrm>
            <a:off x="7547662" y="2251406"/>
            <a:ext cx="4471096" cy="338554"/>
          </a:xfrm>
          <a:prstGeom prst="rect">
            <a:avLst/>
          </a:prstGeom>
          <a:solidFill>
            <a:schemeClr val="accent1"/>
          </a:solidFill>
          <a:ln w="28575">
            <a:solidFill>
              <a:schemeClr val="accent1"/>
            </a:solidFill>
          </a:ln>
        </p:spPr>
        <p:txBody>
          <a:bodyPr wrap="none" rtlCol="0">
            <a:spAutoFit/>
          </a:bodyPr>
          <a:lstStyle/>
          <a:p>
            <a:r>
              <a:rPr lang="en-US" sz="1600">
                <a:solidFill>
                  <a:schemeClr val="bg1"/>
                </a:solidFill>
              </a:rPr>
              <a:t>Violation </a:t>
            </a:r>
            <a:r>
              <a:rPr lang="en-US" sz="1600">
                <a:solidFill>
                  <a:schemeClr val="bg1"/>
                </a:solidFill>
                <a:sym typeface="Wingdings" pitchFamily="2" charset="2"/>
              </a:rPr>
              <a:t> inherently limits assessment.</a:t>
            </a:r>
            <a:endParaRPr lang="en-UY" sz="1600">
              <a:solidFill>
                <a:schemeClr val="bg1"/>
              </a:solidFill>
            </a:endParaRPr>
          </a:p>
        </p:txBody>
      </p:sp>
      <p:sp>
        <p:nvSpPr>
          <p:cNvPr id="4" name="Footer Placeholder 3">
            <a:extLst>
              <a:ext uri="{FF2B5EF4-FFF2-40B4-BE49-F238E27FC236}">
                <a16:creationId xmlns:a16="http://schemas.microsoft.com/office/drawing/2014/main" id="{99F4645B-0517-BAEA-0FB8-28534679F72F}"/>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Tree>
    <p:extLst>
      <p:ext uri="{BB962C8B-B14F-4D97-AF65-F5344CB8AC3E}">
        <p14:creationId xmlns:p14="http://schemas.microsoft.com/office/powerpoint/2010/main" val="2280359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3FD651-2638-4D1E-2DF5-1E7A7BB4930F}"/>
              </a:ext>
            </a:extLst>
          </p:cNvPr>
          <p:cNvSpPr>
            <a:spLocks noGrp="1"/>
          </p:cNvSpPr>
          <p:nvPr>
            <p:ph type="title"/>
          </p:nvPr>
        </p:nvSpPr>
        <p:spPr/>
        <p:txBody>
          <a:bodyPr anchor="ctr"/>
          <a:lstStyle/>
          <a:p>
            <a:r>
              <a:rPr lang="en-UY" dirty="0"/>
              <a:t>Is SHACL Suitable for Data Quality Assessment?</a:t>
            </a:r>
          </a:p>
        </p:txBody>
      </p:sp>
      <p:pic>
        <p:nvPicPr>
          <p:cNvPr id="8" name="Picture 7" descr="A graph with different colored bars&#10;&#10;AI-generated content may be incorrect.">
            <a:extLst>
              <a:ext uri="{FF2B5EF4-FFF2-40B4-BE49-F238E27FC236}">
                <a16:creationId xmlns:a16="http://schemas.microsoft.com/office/drawing/2014/main" id="{58F885D2-2896-3847-9731-397088692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907" y="2896068"/>
            <a:ext cx="9222186" cy="3366986"/>
          </a:xfrm>
          <a:prstGeom prst="rect">
            <a:avLst/>
          </a:prstGeom>
        </p:spPr>
      </p:pic>
      <p:sp>
        <p:nvSpPr>
          <p:cNvPr id="9" name="Text Placeholder 5">
            <a:extLst>
              <a:ext uri="{FF2B5EF4-FFF2-40B4-BE49-F238E27FC236}">
                <a16:creationId xmlns:a16="http://schemas.microsoft.com/office/drawing/2014/main" id="{8DE12664-0324-9DCD-DD6A-C09DA1D16029}"/>
              </a:ext>
            </a:extLst>
          </p:cNvPr>
          <p:cNvSpPr>
            <a:spLocks noGrp="1"/>
          </p:cNvSpPr>
          <p:nvPr>
            <p:ph type="body" sz="quarter" idx="17"/>
          </p:nvPr>
        </p:nvSpPr>
        <p:spPr>
          <a:xfrm>
            <a:off x="450000" y="1299932"/>
            <a:ext cx="9912350" cy="4646851"/>
          </a:xfrm>
        </p:spPr>
        <p:txBody>
          <a:bodyPr vert="horz" lIns="0" tIns="0" rIns="0" bIns="0" rtlCol="0" anchor="t">
            <a:noAutofit/>
          </a:bodyPr>
          <a:lstStyle/>
          <a:p>
            <a:pPr marL="286385" indent="-285750">
              <a:buChar char="•"/>
            </a:pPr>
            <a:r>
              <a:rPr lang="en-UY" sz="1600" dirty="0"/>
              <a:t>Metric coverage across all dimensions:</a:t>
            </a:r>
          </a:p>
          <a:p>
            <a:pPr marL="645523" lvl="1" indent="-285750">
              <a:buFont typeface="Courier New" panose="02070309020205020404" pitchFamily="49" charset="0"/>
              <a:buChar char="o"/>
            </a:pPr>
            <a:r>
              <a:rPr lang="en-UY" sz="1600" dirty="0"/>
              <a:t>No = 25 (36%)</a:t>
            </a:r>
          </a:p>
          <a:p>
            <a:pPr marL="645523" lvl="1" indent="-285750">
              <a:buFont typeface="Courier New" panose="02070309020205020404" pitchFamily="49" charset="0"/>
              <a:buChar char="o"/>
            </a:pPr>
            <a:r>
              <a:rPr lang="en-US" sz="1600" dirty="0"/>
              <a:t>P</a:t>
            </a:r>
            <a:r>
              <a:rPr lang="en-UY" sz="1600" dirty="0"/>
              <a:t>artial = 22 (32%)</a:t>
            </a:r>
          </a:p>
          <a:p>
            <a:pPr marL="645523" lvl="1" indent="-285750">
              <a:buFont typeface="Courier New" panose="02070309020205020404" pitchFamily="49" charset="0"/>
              <a:buChar char="o"/>
            </a:pPr>
            <a:r>
              <a:rPr lang="en-UY" sz="1600" dirty="0"/>
              <a:t>Yes = 22 (32%)</a:t>
            </a:r>
            <a:endParaRPr lang="en-UY" sz="1600" dirty="0">
              <a:ea typeface="Verdana"/>
            </a:endParaRPr>
          </a:p>
        </p:txBody>
      </p:sp>
      <p:sp>
        <p:nvSpPr>
          <p:cNvPr id="10" name="Footer Placeholder 3">
            <a:extLst>
              <a:ext uri="{FF2B5EF4-FFF2-40B4-BE49-F238E27FC236}">
                <a16:creationId xmlns:a16="http://schemas.microsoft.com/office/drawing/2014/main" id="{361AF5AC-BB76-5C1E-6EE1-2AFB36B04D3B}"/>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11" name="Slide Number Placeholder 4">
            <a:extLst>
              <a:ext uri="{FF2B5EF4-FFF2-40B4-BE49-F238E27FC236}">
                <a16:creationId xmlns:a16="http://schemas.microsoft.com/office/drawing/2014/main" id="{953EDD43-6BCE-2DE0-7018-60051E0E87CA}"/>
              </a:ext>
            </a:extLst>
          </p:cNvPr>
          <p:cNvSpPr>
            <a:spLocks noGrp="1"/>
          </p:cNvSpPr>
          <p:nvPr>
            <p:ph type="sldNum" sz="quarter" idx="16"/>
          </p:nvPr>
        </p:nvSpPr>
        <p:spPr>
          <a:xfrm>
            <a:off x="11531078" y="6416504"/>
            <a:ext cx="487680" cy="398749"/>
          </a:xfrm>
        </p:spPr>
        <p:txBody>
          <a:bodyPr/>
          <a:lstStyle/>
          <a:p>
            <a:fld id="{B1A20FC8-41B9-4055-A397-5AB32DE79FCA}" type="slidenum">
              <a:rPr lang="de-DE" smtClean="0"/>
              <a:pPr/>
              <a:t>2</a:t>
            </a:fld>
            <a:endParaRPr lang="de-DE"/>
          </a:p>
        </p:txBody>
      </p:sp>
    </p:spTree>
    <p:extLst>
      <p:ext uri="{BB962C8B-B14F-4D97-AF65-F5344CB8AC3E}">
        <p14:creationId xmlns:p14="http://schemas.microsoft.com/office/powerpoint/2010/main" val="2025984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9B100-5D66-9A44-019C-1AC3F5E4BF23}"/>
              </a:ext>
            </a:extLst>
          </p:cNvPr>
          <p:cNvSpPr>
            <a:spLocks noGrp="1"/>
          </p:cNvSpPr>
          <p:nvPr>
            <p:ph type="title"/>
          </p:nvPr>
        </p:nvSpPr>
        <p:spPr/>
        <p:txBody>
          <a:bodyPr vert="horz" lIns="0" tIns="0" rIns="0" bIns="0" rtlCol="0" anchor="ctr">
            <a:noAutofit/>
          </a:bodyPr>
          <a:lstStyle/>
          <a:p>
            <a:r>
              <a:rPr lang="en-UY"/>
              <a:t>Prototype</a:t>
            </a:r>
          </a:p>
        </p:txBody>
      </p:sp>
      <p:sp>
        <p:nvSpPr>
          <p:cNvPr id="5" name="Slide Number Placeholder 4">
            <a:extLst>
              <a:ext uri="{FF2B5EF4-FFF2-40B4-BE49-F238E27FC236}">
                <a16:creationId xmlns:a16="http://schemas.microsoft.com/office/drawing/2014/main" id="{7B50D041-243B-B7DA-CAA4-3136CC8CA283}"/>
              </a:ext>
            </a:extLst>
          </p:cNvPr>
          <p:cNvSpPr>
            <a:spLocks noGrp="1"/>
          </p:cNvSpPr>
          <p:nvPr>
            <p:ph type="sldNum" sz="quarter" idx="16"/>
          </p:nvPr>
        </p:nvSpPr>
        <p:spPr/>
        <p:txBody>
          <a:bodyPr/>
          <a:lstStyle/>
          <a:p>
            <a:fld id="{B1A20FC8-41B9-4055-A397-5AB32DE79FCA}" type="slidenum">
              <a:rPr lang="de-DE" smtClean="0"/>
              <a:pPr/>
              <a:t>20</a:t>
            </a:fld>
            <a:endParaRPr lang="de-DE"/>
          </a:p>
        </p:txBody>
      </p:sp>
      <p:pic>
        <p:nvPicPr>
          <p:cNvPr id="11" name="Picture 10" descr="A diagram of a graph&#10;&#10;AI-generated content may be incorrect.">
            <a:extLst>
              <a:ext uri="{FF2B5EF4-FFF2-40B4-BE49-F238E27FC236}">
                <a16:creationId xmlns:a16="http://schemas.microsoft.com/office/drawing/2014/main" id="{5DA005B0-F86F-B9F2-4114-C3E73BB42FA4}"/>
              </a:ext>
            </a:extLst>
          </p:cNvPr>
          <p:cNvPicPr>
            <a:picLocks noChangeAspect="1"/>
          </p:cNvPicPr>
          <p:nvPr/>
        </p:nvPicPr>
        <p:blipFill>
          <a:blip r:embed="rId3">
            <a:extLst>
              <a:ext uri="{28A0092B-C50C-407E-A947-70E740481C1C}">
                <a14:useLocalDpi xmlns:a14="http://schemas.microsoft.com/office/drawing/2010/main" val="0"/>
              </a:ext>
            </a:extLst>
          </a:blip>
          <a:srcRect r="286" b="398"/>
          <a:stretch>
            <a:fillRect/>
          </a:stretch>
        </p:blipFill>
        <p:spPr>
          <a:xfrm>
            <a:off x="608717" y="4263212"/>
            <a:ext cx="10633683" cy="1676406"/>
          </a:xfrm>
          <a:prstGeom prst="rect">
            <a:avLst/>
          </a:prstGeom>
        </p:spPr>
      </p:pic>
      <p:sp>
        <p:nvSpPr>
          <p:cNvPr id="12" name="Text Placeholder 5">
            <a:extLst>
              <a:ext uri="{FF2B5EF4-FFF2-40B4-BE49-F238E27FC236}">
                <a16:creationId xmlns:a16="http://schemas.microsoft.com/office/drawing/2014/main" id="{DC317788-E837-5438-D103-7399B0E5DA49}"/>
              </a:ext>
            </a:extLst>
          </p:cNvPr>
          <p:cNvSpPr>
            <a:spLocks noGrp="1"/>
          </p:cNvSpPr>
          <p:nvPr>
            <p:ph type="body" sz="quarter" idx="17"/>
          </p:nvPr>
        </p:nvSpPr>
        <p:spPr>
          <a:xfrm>
            <a:off x="450000" y="1299933"/>
            <a:ext cx="9912350" cy="4646851"/>
          </a:xfrm>
        </p:spPr>
        <p:txBody>
          <a:bodyPr vert="horz" lIns="0" tIns="0" rIns="0" bIns="0" rtlCol="0" anchor="t">
            <a:noAutofit/>
          </a:bodyPr>
          <a:lstStyle/>
          <a:p>
            <a:pPr marL="359410">
              <a:buFont typeface="+mj-lt"/>
              <a:buChar char="•"/>
            </a:pPr>
            <a:r>
              <a:rPr lang="en-UY" sz="1600"/>
              <a:t>Built using Python libraries (</a:t>
            </a:r>
            <a:r>
              <a:rPr lang="en-UY" sz="1600" err="1"/>
              <a:t>rdflib</a:t>
            </a:r>
            <a:r>
              <a:rPr lang="en-UY" sz="1600"/>
              <a:t>, </a:t>
            </a:r>
            <a:r>
              <a:rPr lang="en-UY" sz="1600" err="1"/>
              <a:t>PySHACL</a:t>
            </a:r>
            <a:r>
              <a:rPr lang="en-UY" sz="1600"/>
              <a:t>, </a:t>
            </a:r>
            <a:r>
              <a:rPr lang="en-UY" sz="1600" err="1"/>
              <a:t>streamlit</a:t>
            </a:r>
            <a:r>
              <a:rPr lang="en-UY" sz="1600"/>
              <a:t>).</a:t>
            </a:r>
            <a:endParaRPr lang="en-US">
              <a:ea typeface="Verdana"/>
            </a:endParaRPr>
          </a:p>
          <a:p>
            <a:pPr marL="359410">
              <a:buFont typeface="+mj-lt"/>
              <a:buChar char="•"/>
            </a:pPr>
            <a:r>
              <a:rPr lang="en-US" sz="1600"/>
              <a:t>Process:</a:t>
            </a:r>
            <a:endParaRPr lang="en-US" sz="1600">
              <a:ea typeface="Verdana"/>
            </a:endParaRPr>
          </a:p>
          <a:p>
            <a:pPr marL="358775" lvl="1" indent="0">
              <a:buNone/>
            </a:pPr>
            <a:r>
              <a:rPr lang="en-US" sz="1600">
                <a:ea typeface="Verdana"/>
              </a:rPr>
              <a:t>(1) Profiling to extract info from graph, ontology or vocabularies.</a:t>
            </a:r>
            <a:endParaRPr lang="en-US"/>
          </a:p>
          <a:p>
            <a:pPr marL="360045" lvl="1" indent="0">
              <a:buNone/>
            </a:pPr>
            <a:r>
              <a:rPr lang="en-US" sz="1600">
                <a:ea typeface="Verdana"/>
              </a:rPr>
              <a:t>(2) Shape instantiation from shape templates.</a:t>
            </a:r>
          </a:p>
          <a:p>
            <a:pPr marL="360045" lvl="1" indent="0">
              <a:buNone/>
            </a:pPr>
            <a:r>
              <a:rPr lang="en-US" sz="1600">
                <a:ea typeface="Verdana"/>
              </a:rPr>
              <a:t>(3) Shape validation.</a:t>
            </a:r>
          </a:p>
          <a:p>
            <a:pPr marL="360045" lvl="1" indent="0">
              <a:buNone/>
            </a:pPr>
            <a:r>
              <a:rPr lang="en-US" sz="1600">
                <a:ea typeface="Verdana"/>
              </a:rPr>
              <a:t>(4) Measure calculation from validation results.</a:t>
            </a:r>
          </a:p>
          <a:p>
            <a:pPr marL="360045" lvl="1" indent="0">
              <a:buNone/>
            </a:pPr>
            <a:r>
              <a:rPr lang="en-US" sz="1600">
                <a:ea typeface="Verdana"/>
              </a:rPr>
              <a:t>(5) DQ visualization.</a:t>
            </a:r>
          </a:p>
          <a:p>
            <a:pPr marL="718820" lvl="1" indent="-360045">
              <a:buFont typeface="Verdana" panose="020B0604030504040204" pitchFamily="34" charset="0"/>
              <a:buAutoNum type="arabicPeriod"/>
            </a:pPr>
            <a:endParaRPr lang="en-US" sz="1600">
              <a:ea typeface="Verdana"/>
            </a:endParaRPr>
          </a:p>
          <a:p>
            <a:pPr marL="359410">
              <a:buFont typeface="+mj-lt"/>
              <a:buChar char="•"/>
            </a:pPr>
            <a:endParaRPr lang="en-UY" sz="1600">
              <a:ea typeface="Verdana"/>
            </a:endParaRPr>
          </a:p>
        </p:txBody>
      </p:sp>
      <p:sp>
        <p:nvSpPr>
          <p:cNvPr id="4" name="Footer Placeholder 3">
            <a:extLst>
              <a:ext uri="{FF2B5EF4-FFF2-40B4-BE49-F238E27FC236}">
                <a16:creationId xmlns:a16="http://schemas.microsoft.com/office/drawing/2014/main" id="{10D025EA-6F28-E681-D66A-6F5A0F70CC4F}"/>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Tree>
    <p:extLst>
      <p:ext uri="{BB962C8B-B14F-4D97-AF65-F5344CB8AC3E}">
        <p14:creationId xmlns:p14="http://schemas.microsoft.com/office/powerpoint/2010/main" val="1760060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code&#10;&#10;AI-generated content may be incorrect.">
            <a:extLst>
              <a:ext uri="{FF2B5EF4-FFF2-40B4-BE49-F238E27FC236}">
                <a16:creationId xmlns:a16="http://schemas.microsoft.com/office/drawing/2014/main" id="{C50BAC5E-23DD-9386-FBB9-088C70749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944" y="2922496"/>
            <a:ext cx="4447257" cy="1388595"/>
          </a:xfrm>
          <a:prstGeom prst="rect">
            <a:avLst/>
          </a:prstGeom>
        </p:spPr>
      </p:pic>
      <p:sp>
        <p:nvSpPr>
          <p:cNvPr id="2" name="Title 1">
            <a:extLst>
              <a:ext uri="{FF2B5EF4-FFF2-40B4-BE49-F238E27FC236}">
                <a16:creationId xmlns:a16="http://schemas.microsoft.com/office/drawing/2014/main" id="{2348E03C-7D32-B697-DC97-94BED5F56343}"/>
              </a:ext>
            </a:extLst>
          </p:cNvPr>
          <p:cNvSpPr>
            <a:spLocks noGrp="1"/>
          </p:cNvSpPr>
          <p:nvPr>
            <p:ph type="title"/>
          </p:nvPr>
        </p:nvSpPr>
        <p:spPr/>
        <p:txBody>
          <a:bodyPr/>
          <a:lstStyle/>
          <a:p>
            <a:r>
              <a:rPr lang="en-US">
                <a:ea typeface="Verdana"/>
              </a:rPr>
              <a:t>Prototype – Shape instantiation</a:t>
            </a:r>
            <a:endParaRPr lang="en-US"/>
          </a:p>
        </p:txBody>
      </p:sp>
      <p:sp>
        <p:nvSpPr>
          <p:cNvPr id="5" name="Slide Number Placeholder 4">
            <a:extLst>
              <a:ext uri="{FF2B5EF4-FFF2-40B4-BE49-F238E27FC236}">
                <a16:creationId xmlns:a16="http://schemas.microsoft.com/office/drawing/2014/main" id="{84596A2F-47D1-D424-3123-0BE87B19D3BE}"/>
              </a:ext>
            </a:extLst>
          </p:cNvPr>
          <p:cNvSpPr>
            <a:spLocks noGrp="1"/>
          </p:cNvSpPr>
          <p:nvPr>
            <p:ph type="sldNum" sz="quarter" idx="16"/>
          </p:nvPr>
        </p:nvSpPr>
        <p:spPr/>
        <p:txBody>
          <a:bodyPr/>
          <a:lstStyle/>
          <a:p>
            <a:fld id="{B1A20FC8-41B9-4055-A397-5AB32DE79FCA}" type="slidenum">
              <a:rPr lang="de-DE" smtClean="0"/>
              <a:pPr/>
              <a:t>21</a:t>
            </a:fld>
            <a:endParaRPr lang="de-DE"/>
          </a:p>
        </p:txBody>
      </p:sp>
      <p:pic>
        <p:nvPicPr>
          <p:cNvPr id="13" name="Picture 12" descr="A screen shot of a computer code&#10;&#10;AI-generated content may be incorrect.">
            <a:extLst>
              <a:ext uri="{FF2B5EF4-FFF2-40B4-BE49-F238E27FC236}">
                <a16:creationId xmlns:a16="http://schemas.microsoft.com/office/drawing/2014/main" id="{83584F3F-95DF-6DCB-24CE-8212F453B98A}"/>
              </a:ext>
            </a:extLst>
          </p:cNvPr>
          <p:cNvPicPr>
            <a:picLocks noChangeAspect="1"/>
          </p:cNvPicPr>
          <p:nvPr/>
        </p:nvPicPr>
        <p:blipFill>
          <a:blip r:embed="rId4"/>
          <a:stretch>
            <a:fillRect/>
          </a:stretch>
        </p:blipFill>
        <p:spPr>
          <a:xfrm>
            <a:off x="453708" y="1808162"/>
            <a:ext cx="4010025" cy="1514475"/>
          </a:xfrm>
          <a:prstGeom prst="rect">
            <a:avLst/>
          </a:prstGeom>
        </p:spPr>
      </p:pic>
      <p:sp>
        <p:nvSpPr>
          <p:cNvPr id="17" name="TextBox 16">
            <a:extLst>
              <a:ext uri="{FF2B5EF4-FFF2-40B4-BE49-F238E27FC236}">
                <a16:creationId xmlns:a16="http://schemas.microsoft.com/office/drawing/2014/main" id="{D9094947-C58B-886C-03C8-1DB2980A1D9D}"/>
              </a:ext>
            </a:extLst>
          </p:cNvPr>
          <p:cNvSpPr txBox="1"/>
          <p:nvPr/>
        </p:nvSpPr>
        <p:spPr>
          <a:xfrm>
            <a:off x="487680" y="131064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Verdana"/>
              </a:rPr>
              <a:t>Shape template:</a:t>
            </a:r>
            <a:endParaRPr lang="en-US" sz="1600"/>
          </a:p>
        </p:txBody>
      </p:sp>
      <p:sp>
        <p:nvSpPr>
          <p:cNvPr id="18" name="TextBox 17">
            <a:extLst>
              <a:ext uri="{FF2B5EF4-FFF2-40B4-BE49-F238E27FC236}">
                <a16:creationId xmlns:a16="http://schemas.microsoft.com/office/drawing/2014/main" id="{3553407A-D556-221F-4AC0-22FE37536E69}"/>
              </a:ext>
            </a:extLst>
          </p:cNvPr>
          <p:cNvSpPr txBox="1"/>
          <p:nvPr/>
        </p:nvSpPr>
        <p:spPr>
          <a:xfrm>
            <a:off x="447040" y="425704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Verdana"/>
              </a:rPr>
              <a:t>OWL ontology:</a:t>
            </a:r>
          </a:p>
        </p:txBody>
      </p:sp>
      <p:cxnSp>
        <p:nvCxnSpPr>
          <p:cNvPr id="19" name="Straight Arrow Connector 18">
            <a:extLst>
              <a:ext uri="{FF2B5EF4-FFF2-40B4-BE49-F238E27FC236}">
                <a16:creationId xmlns:a16="http://schemas.microsoft.com/office/drawing/2014/main" id="{FD6DD8D1-AF14-9BA3-E6C8-A96E051908B4}"/>
              </a:ext>
            </a:extLst>
          </p:cNvPr>
          <p:cNvCxnSpPr/>
          <p:nvPr/>
        </p:nvCxnSpPr>
        <p:spPr>
          <a:xfrm>
            <a:off x="4795520" y="2570480"/>
            <a:ext cx="1351280" cy="863600"/>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826EE4A-E505-45DC-05D3-12F57B7268FF}"/>
              </a:ext>
            </a:extLst>
          </p:cNvPr>
          <p:cNvCxnSpPr>
            <a:cxnSpLocks/>
          </p:cNvCxnSpPr>
          <p:nvPr/>
        </p:nvCxnSpPr>
        <p:spPr>
          <a:xfrm flipV="1">
            <a:off x="4315169" y="4053839"/>
            <a:ext cx="1821471" cy="541755"/>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7E2B5DC-C6AA-7AB0-1D25-F7EC790FE41A}"/>
              </a:ext>
            </a:extLst>
          </p:cNvPr>
          <p:cNvSpPr txBox="1"/>
          <p:nvPr/>
        </p:nvSpPr>
        <p:spPr>
          <a:xfrm>
            <a:off x="6675120" y="2357120"/>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Verdana"/>
              </a:rPr>
              <a:t>Instantiated shape:</a:t>
            </a:r>
            <a:endParaRPr lang="en-US" sz="1600"/>
          </a:p>
        </p:txBody>
      </p:sp>
      <p:pic>
        <p:nvPicPr>
          <p:cNvPr id="7" name="Picture 6" descr="A diagram of a graph&#10;&#10;AI-generated content may be incorrect.">
            <a:extLst>
              <a:ext uri="{FF2B5EF4-FFF2-40B4-BE49-F238E27FC236}">
                <a16:creationId xmlns:a16="http://schemas.microsoft.com/office/drawing/2014/main" id="{5224220A-736B-A5DA-E35E-AB72C1859434}"/>
              </a:ext>
            </a:extLst>
          </p:cNvPr>
          <p:cNvPicPr>
            <a:picLocks noChangeAspect="1"/>
          </p:cNvPicPr>
          <p:nvPr/>
        </p:nvPicPr>
        <p:blipFill>
          <a:blip r:embed="rId5">
            <a:extLst>
              <a:ext uri="{28A0092B-C50C-407E-A947-70E740481C1C}">
                <a14:useLocalDpi xmlns:a14="http://schemas.microsoft.com/office/drawing/2010/main" val="0"/>
              </a:ext>
            </a:extLst>
          </a:blip>
          <a:srcRect r="286" b="398"/>
          <a:stretch>
            <a:fillRect/>
          </a:stretch>
        </p:blipFill>
        <p:spPr>
          <a:xfrm>
            <a:off x="5302637" y="933272"/>
            <a:ext cx="5497803" cy="876306"/>
          </a:xfrm>
          <a:prstGeom prst="rect">
            <a:avLst/>
          </a:prstGeom>
        </p:spPr>
      </p:pic>
      <p:sp>
        <p:nvSpPr>
          <p:cNvPr id="9" name="Rectangle 8">
            <a:extLst>
              <a:ext uri="{FF2B5EF4-FFF2-40B4-BE49-F238E27FC236}">
                <a16:creationId xmlns:a16="http://schemas.microsoft.com/office/drawing/2014/main" id="{00828BFF-DC29-63E8-FDFA-9D703F81AAFF}"/>
              </a:ext>
            </a:extLst>
          </p:cNvPr>
          <p:cNvSpPr/>
          <p:nvPr/>
        </p:nvSpPr>
        <p:spPr>
          <a:xfrm>
            <a:off x="6518366" y="906780"/>
            <a:ext cx="1330234" cy="8763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428465-9044-4FCA-414A-1F4FDD33E4D5}"/>
              </a:ext>
            </a:extLst>
          </p:cNvPr>
          <p:cNvSpPr/>
          <p:nvPr/>
        </p:nvSpPr>
        <p:spPr>
          <a:xfrm>
            <a:off x="2368061" y="2250830"/>
            <a:ext cx="1101969" cy="199292"/>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F9B574-5BCA-CA7A-AA2E-8911C67CF5BF}"/>
              </a:ext>
            </a:extLst>
          </p:cNvPr>
          <p:cNvSpPr/>
          <p:nvPr/>
        </p:nvSpPr>
        <p:spPr>
          <a:xfrm>
            <a:off x="3184490" y="2566516"/>
            <a:ext cx="1003997" cy="286377"/>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F077B8-C01B-37E6-825B-883135EFE2D1}"/>
              </a:ext>
            </a:extLst>
          </p:cNvPr>
          <p:cNvSpPr/>
          <p:nvPr/>
        </p:nvSpPr>
        <p:spPr>
          <a:xfrm>
            <a:off x="8388627" y="3301539"/>
            <a:ext cx="1530626" cy="234293"/>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3">
            <a:extLst>
              <a:ext uri="{FF2B5EF4-FFF2-40B4-BE49-F238E27FC236}">
                <a16:creationId xmlns:a16="http://schemas.microsoft.com/office/drawing/2014/main" id="{CC55F394-02C6-4008-26E3-2A73F716BAB1}"/>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pic>
        <p:nvPicPr>
          <p:cNvPr id="22" name="Picture 21" descr="A computer code with red text&#10;&#10;AI-generated content may be incorrect.">
            <a:extLst>
              <a:ext uri="{FF2B5EF4-FFF2-40B4-BE49-F238E27FC236}">
                <a16:creationId xmlns:a16="http://schemas.microsoft.com/office/drawing/2014/main" id="{BF6CC9C8-FE68-379C-559F-A909C0FB5F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 y="4792541"/>
            <a:ext cx="7772400" cy="1044556"/>
          </a:xfrm>
          <a:prstGeom prst="rect">
            <a:avLst/>
          </a:prstGeom>
        </p:spPr>
      </p:pic>
      <p:sp>
        <p:nvSpPr>
          <p:cNvPr id="24" name="Rectangle 23">
            <a:extLst>
              <a:ext uri="{FF2B5EF4-FFF2-40B4-BE49-F238E27FC236}">
                <a16:creationId xmlns:a16="http://schemas.microsoft.com/office/drawing/2014/main" id="{1EF204C7-83EE-AE7C-B9B5-66CE51750772}"/>
              </a:ext>
            </a:extLst>
          </p:cNvPr>
          <p:cNvSpPr/>
          <p:nvPr/>
        </p:nvSpPr>
        <p:spPr>
          <a:xfrm>
            <a:off x="9173818" y="3647815"/>
            <a:ext cx="1530626" cy="264110"/>
          </a:xfrm>
          <a:prstGeom prst="rect">
            <a:avLst/>
          </a:prstGeom>
          <a:no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94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9A27B-0EA8-5C33-E5EA-24B46E216B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8B4E3-F035-D385-2DA8-C320D5F15487}"/>
              </a:ext>
            </a:extLst>
          </p:cNvPr>
          <p:cNvSpPr>
            <a:spLocks noGrp="1"/>
          </p:cNvSpPr>
          <p:nvPr>
            <p:ph type="title"/>
          </p:nvPr>
        </p:nvSpPr>
        <p:spPr/>
        <p:txBody>
          <a:bodyPr vert="horz" lIns="0" tIns="0" rIns="0" bIns="0" rtlCol="0" anchor="ctr">
            <a:noAutofit/>
          </a:bodyPr>
          <a:lstStyle/>
          <a:p>
            <a:r>
              <a:rPr lang="en-UY"/>
              <a:t>Prototype</a:t>
            </a:r>
          </a:p>
        </p:txBody>
      </p:sp>
      <p:sp>
        <p:nvSpPr>
          <p:cNvPr id="5" name="Slide Number Placeholder 4">
            <a:extLst>
              <a:ext uri="{FF2B5EF4-FFF2-40B4-BE49-F238E27FC236}">
                <a16:creationId xmlns:a16="http://schemas.microsoft.com/office/drawing/2014/main" id="{D2286E89-1495-35E5-DD7B-031C669AD90E}"/>
              </a:ext>
            </a:extLst>
          </p:cNvPr>
          <p:cNvSpPr>
            <a:spLocks noGrp="1"/>
          </p:cNvSpPr>
          <p:nvPr>
            <p:ph type="sldNum" sz="quarter" idx="16"/>
          </p:nvPr>
        </p:nvSpPr>
        <p:spPr/>
        <p:txBody>
          <a:bodyPr/>
          <a:lstStyle/>
          <a:p>
            <a:fld id="{B1A20FC8-41B9-4055-A397-5AB32DE79FCA}" type="slidenum">
              <a:rPr lang="de-DE" smtClean="0"/>
              <a:pPr/>
              <a:t>22</a:t>
            </a:fld>
            <a:endParaRPr lang="de-DE"/>
          </a:p>
        </p:txBody>
      </p:sp>
      <p:pic>
        <p:nvPicPr>
          <p:cNvPr id="11" name="Picture 10" descr="A diagram of a graph&#10;&#10;AI-generated content may be incorrect.">
            <a:extLst>
              <a:ext uri="{FF2B5EF4-FFF2-40B4-BE49-F238E27FC236}">
                <a16:creationId xmlns:a16="http://schemas.microsoft.com/office/drawing/2014/main" id="{1FCDAAA1-C360-ACC2-7301-D73BAEEF8C89}"/>
              </a:ext>
            </a:extLst>
          </p:cNvPr>
          <p:cNvPicPr>
            <a:picLocks noChangeAspect="1"/>
          </p:cNvPicPr>
          <p:nvPr/>
        </p:nvPicPr>
        <p:blipFill>
          <a:blip r:embed="rId3">
            <a:extLst>
              <a:ext uri="{28A0092B-C50C-407E-A947-70E740481C1C}">
                <a14:useLocalDpi xmlns:a14="http://schemas.microsoft.com/office/drawing/2010/main" val="0"/>
              </a:ext>
            </a:extLst>
          </a:blip>
          <a:srcRect r="286" b="398"/>
          <a:stretch>
            <a:fillRect/>
          </a:stretch>
        </p:blipFill>
        <p:spPr>
          <a:xfrm>
            <a:off x="608717" y="4263212"/>
            <a:ext cx="10633683" cy="1676406"/>
          </a:xfrm>
          <a:prstGeom prst="rect">
            <a:avLst/>
          </a:prstGeom>
        </p:spPr>
      </p:pic>
      <p:sp>
        <p:nvSpPr>
          <p:cNvPr id="4" name="Footer Placeholder 3">
            <a:extLst>
              <a:ext uri="{FF2B5EF4-FFF2-40B4-BE49-F238E27FC236}">
                <a16:creationId xmlns:a16="http://schemas.microsoft.com/office/drawing/2014/main" id="{DD338808-48DC-46C6-E2BE-F6AD9BB9403C}"/>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9" name="Text Placeholder 5">
            <a:extLst>
              <a:ext uri="{FF2B5EF4-FFF2-40B4-BE49-F238E27FC236}">
                <a16:creationId xmlns:a16="http://schemas.microsoft.com/office/drawing/2014/main" id="{D997AD3F-8A3B-0D0E-D2A3-3ECB48AAF157}"/>
              </a:ext>
            </a:extLst>
          </p:cNvPr>
          <p:cNvSpPr txBox="1">
            <a:spLocks/>
          </p:cNvSpPr>
          <p:nvPr/>
        </p:nvSpPr>
        <p:spPr>
          <a:xfrm>
            <a:off x="450000" y="1299933"/>
            <a:ext cx="9912350" cy="4646851"/>
          </a:xfrm>
          <a:prstGeom prst="rect">
            <a:avLst/>
          </a:prstGeom>
        </p:spPr>
        <p:txBody>
          <a:bodyPr vert="horz" lIns="0" tIns="0" rIns="0" bIns="0" rtlCol="0" anchor="t">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359410">
              <a:buFont typeface="+mj-lt"/>
              <a:buChar char="•"/>
            </a:pPr>
            <a:r>
              <a:rPr lang="en-UY" sz="1600" dirty="0"/>
              <a:t>Built using Python libraries (rdflib, PySHACL, streamlit).</a:t>
            </a:r>
            <a:endParaRPr lang="en-US" dirty="0">
              <a:ea typeface="Verdana"/>
            </a:endParaRPr>
          </a:p>
          <a:p>
            <a:pPr marL="359410">
              <a:buFont typeface="+mj-lt"/>
              <a:buChar char="•"/>
            </a:pPr>
            <a:r>
              <a:rPr lang="en-US" sz="1600" dirty="0"/>
              <a:t>Process:</a:t>
            </a:r>
            <a:endParaRPr lang="en-US" sz="1600" dirty="0">
              <a:ea typeface="Verdana"/>
            </a:endParaRPr>
          </a:p>
          <a:p>
            <a:pPr marL="358775" lvl="1" indent="0">
              <a:buFont typeface="Verdana" panose="020B0604030504040204" pitchFamily="34" charset="0"/>
              <a:buNone/>
            </a:pPr>
            <a:r>
              <a:rPr lang="en-US" sz="1600" dirty="0">
                <a:ea typeface="Verdana"/>
              </a:rPr>
              <a:t>(1) Profiling to extract info from graph, ontology or vocabularies.</a:t>
            </a:r>
            <a:endParaRPr lang="en-US" dirty="0"/>
          </a:p>
          <a:p>
            <a:pPr marL="360045" lvl="1" indent="0">
              <a:buFont typeface="Verdana" panose="020B0604030504040204" pitchFamily="34" charset="0"/>
              <a:buNone/>
            </a:pPr>
            <a:r>
              <a:rPr lang="en-US" sz="1600" dirty="0">
                <a:ea typeface="Verdana"/>
              </a:rPr>
              <a:t>(2) Shape instantiation from shape templates.</a:t>
            </a:r>
          </a:p>
          <a:p>
            <a:pPr marL="360045" lvl="1" indent="0">
              <a:buFont typeface="Verdana" panose="020B0604030504040204" pitchFamily="34" charset="0"/>
              <a:buNone/>
            </a:pPr>
            <a:r>
              <a:rPr lang="en-US" sz="1600" dirty="0">
                <a:ea typeface="Verdana"/>
              </a:rPr>
              <a:t>(3) Shape validation.</a:t>
            </a:r>
          </a:p>
          <a:p>
            <a:pPr marL="360045" lvl="1" indent="0">
              <a:buFont typeface="Verdana" panose="020B0604030504040204" pitchFamily="34" charset="0"/>
              <a:buNone/>
            </a:pPr>
            <a:r>
              <a:rPr lang="en-US" sz="1600" dirty="0">
                <a:ea typeface="Verdana"/>
              </a:rPr>
              <a:t>(4) Measure calculation from validation results.</a:t>
            </a:r>
          </a:p>
          <a:p>
            <a:pPr marL="360045" lvl="1" indent="0">
              <a:buFont typeface="Verdana" panose="020B0604030504040204" pitchFamily="34" charset="0"/>
              <a:buNone/>
            </a:pPr>
            <a:r>
              <a:rPr lang="en-US" sz="1600" dirty="0">
                <a:ea typeface="Verdana"/>
              </a:rPr>
              <a:t>(5) DQ visualization.</a:t>
            </a:r>
          </a:p>
          <a:p>
            <a:pPr marL="718820" lvl="1" indent="-360045">
              <a:buFont typeface="Verdana" panose="020B0604030504040204" pitchFamily="34" charset="0"/>
              <a:buAutoNum type="arabicPeriod"/>
            </a:pPr>
            <a:endParaRPr lang="en-US" sz="1600" dirty="0">
              <a:ea typeface="Verdana"/>
            </a:endParaRPr>
          </a:p>
          <a:p>
            <a:pPr marL="359410">
              <a:buFont typeface="+mj-lt"/>
              <a:buChar char="•"/>
            </a:pPr>
            <a:endParaRPr lang="en-UY" sz="1600" dirty="0">
              <a:ea typeface="Verdana"/>
            </a:endParaRPr>
          </a:p>
        </p:txBody>
      </p:sp>
    </p:spTree>
    <p:extLst>
      <p:ext uri="{BB962C8B-B14F-4D97-AF65-F5344CB8AC3E}">
        <p14:creationId xmlns:p14="http://schemas.microsoft.com/office/powerpoint/2010/main" val="1752857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76CAF-039D-FF02-0F4A-CA70F8218EF1}"/>
              </a:ext>
            </a:extLst>
          </p:cNvPr>
          <p:cNvSpPr>
            <a:spLocks noGrp="1"/>
          </p:cNvSpPr>
          <p:nvPr>
            <p:ph type="title"/>
          </p:nvPr>
        </p:nvSpPr>
        <p:spPr/>
        <p:txBody>
          <a:bodyPr anchor="ctr"/>
          <a:lstStyle/>
          <a:p>
            <a:r>
              <a:rPr lang="en-UY" dirty="0"/>
              <a:t>Prototype</a:t>
            </a:r>
          </a:p>
        </p:txBody>
      </p:sp>
      <p:sp>
        <p:nvSpPr>
          <p:cNvPr id="5" name="Slide Number Placeholder 4">
            <a:extLst>
              <a:ext uri="{FF2B5EF4-FFF2-40B4-BE49-F238E27FC236}">
                <a16:creationId xmlns:a16="http://schemas.microsoft.com/office/drawing/2014/main" id="{E36159F2-B5CD-E534-5A3D-DF8B00051CD9}"/>
              </a:ext>
            </a:extLst>
          </p:cNvPr>
          <p:cNvSpPr>
            <a:spLocks noGrp="1"/>
          </p:cNvSpPr>
          <p:nvPr>
            <p:ph type="sldNum" sz="quarter" idx="16"/>
          </p:nvPr>
        </p:nvSpPr>
        <p:spPr/>
        <p:txBody>
          <a:bodyPr/>
          <a:lstStyle/>
          <a:p>
            <a:fld id="{B1A20FC8-41B9-4055-A397-5AB32DE79FCA}" type="slidenum">
              <a:rPr lang="de-DE" smtClean="0"/>
              <a:pPr/>
              <a:t>23</a:t>
            </a:fld>
            <a:endParaRPr lang="de-DE"/>
          </a:p>
        </p:txBody>
      </p:sp>
      <p:pic>
        <p:nvPicPr>
          <p:cNvPr id="8" name="Picture 7" descr="A screenshot of a computer&#10;&#10;AI-generated content may be incorrect.">
            <a:extLst>
              <a:ext uri="{FF2B5EF4-FFF2-40B4-BE49-F238E27FC236}">
                <a16:creationId xmlns:a16="http://schemas.microsoft.com/office/drawing/2014/main" id="{92F08C0B-94C2-2CB6-E730-837DD4FAEE2C}"/>
              </a:ext>
            </a:extLst>
          </p:cNvPr>
          <p:cNvPicPr>
            <a:picLocks noChangeAspect="1"/>
          </p:cNvPicPr>
          <p:nvPr/>
        </p:nvPicPr>
        <p:blipFill>
          <a:blip r:embed="rId3">
            <a:extLst>
              <a:ext uri="{28A0092B-C50C-407E-A947-70E740481C1C}">
                <a14:useLocalDpi xmlns:a14="http://schemas.microsoft.com/office/drawing/2010/main" val="0"/>
              </a:ext>
            </a:extLst>
          </a:blip>
          <a:srcRect b="7242"/>
          <a:stretch>
            <a:fillRect/>
          </a:stretch>
        </p:blipFill>
        <p:spPr>
          <a:xfrm>
            <a:off x="1057697" y="2152184"/>
            <a:ext cx="9410986" cy="4281131"/>
          </a:xfrm>
          <a:prstGeom prst="rect">
            <a:avLst/>
          </a:prstGeom>
          <a:ln>
            <a:noFill/>
          </a:ln>
          <a:effectLst>
            <a:outerShdw blurRad="292100" dist="139700" dir="2700000" algn="tl" rotWithShape="0">
              <a:srgbClr val="333333">
                <a:alpha val="65000"/>
              </a:srgbClr>
            </a:outerShdw>
          </a:effectLst>
        </p:spPr>
      </p:pic>
      <p:sp>
        <p:nvSpPr>
          <p:cNvPr id="9" name="Footer Placeholder 3">
            <a:extLst>
              <a:ext uri="{FF2B5EF4-FFF2-40B4-BE49-F238E27FC236}">
                <a16:creationId xmlns:a16="http://schemas.microsoft.com/office/drawing/2014/main" id="{BCD5E22B-EBE0-0A26-C320-7525596CCF3C}"/>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10" name="Text Placeholder 5">
            <a:extLst>
              <a:ext uri="{FF2B5EF4-FFF2-40B4-BE49-F238E27FC236}">
                <a16:creationId xmlns:a16="http://schemas.microsoft.com/office/drawing/2014/main" id="{2389331A-DB88-C6D9-6417-1B08206182B4}"/>
              </a:ext>
            </a:extLst>
          </p:cNvPr>
          <p:cNvSpPr txBox="1">
            <a:spLocks/>
          </p:cNvSpPr>
          <p:nvPr/>
        </p:nvSpPr>
        <p:spPr>
          <a:xfrm>
            <a:off x="450000" y="1299933"/>
            <a:ext cx="9912350" cy="4646851"/>
          </a:xfrm>
          <a:prstGeom prst="rect">
            <a:avLst/>
          </a:prstGeom>
        </p:spPr>
        <p:txBody>
          <a:bodyPr vert="horz" lIns="0" tIns="0" rIns="0" bIns="0" rtlCol="0" anchor="t">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359410">
              <a:buFont typeface="+mj-lt"/>
              <a:buChar char="•"/>
            </a:pPr>
            <a:r>
              <a:rPr lang="en-US" sz="1600" dirty="0">
                <a:ea typeface="Verdana"/>
              </a:rPr>
              <a:t>Datasets: Temples of the Classical World, </a:t>
            </a:r>
            <a:r>
              <a:rPr lang="en-US" sz="1600" dirty="0" err="1">
                <a:ea typeface="Verdana"/>
              </a:rPr>
              <a:t>DBTunes</a:t>
            </a:r>
            <a:r>
              <a:rPr lang="en-US" sz="1600" dirty="0">
                <a:ea typeface="Verdana"/>
              </a:rPr>
              <a:t> - John Peel Sessions, </a:t>
            </a:r>
            <a:r>
              <a:rPr lang="en-US" sz="1600" dirty="0" err="1">
                <a:ea typeface="Verdana"/>
              </a:rPr>
              <a:t>Drugbank</a:t>
            </a:r>
            <a:r>
              <a:rPr lang="en-US" sz="1600" dirty="0">
                <a:ea typeface="Verdana"/>
              </a:rPr>
              <a:t> </a:t>
            </a:r>
          </a:p>
          <a:p>
            <a:pPr marL="359410">
              <a:buFont typeface="+mj-lt"/>
              <a:buChar char="•"/>
            </a:pPr>
            <a:r>
              <a:rPr lang="en-US" sz="1600" dirty="0">
                <a:ea typeface="Verdana"/>
              </a:rPr>
              <a:t>Validation time ranged from 40 seconds to 3 hours.</a:t>
            </a:r>
          </a:p>
        </p:txBody>
      </p:sp>
      <p:sp>
        <p:nvSpPr>
          <p:cNvPr id="3" name="Rectangle 2">
            <a:extLst>
              <a:ext uri="{FF2B5EF4-FFF2-40B4-BE49-F238E27FC236}">
                <a16:creationId xmlns:a16="http://schemas.microsoft.com/office/drawing/2014/main" id="{F6ACE34D-5519-35C9-868D-C785B417F12B}"/>
              </a:ext>
            </a:extLst>
          </p:cNvPr>
          <p:cNvSpPr/>
          <p:nvPr/>
        </p:nvSpPr>
        <p:spPr>
          <a:xfrm>
            <a:off x="10858361" y="4960411"/>
            <a:ext cx="901700" cy="3429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Y" sz="1400" dirty="0"/>
              <a:t>Code</a:t>
            </a:r>
          </a:p>
        </p:txBody>
      </p:sp>
      <p:pic>
        <p:nvPicPr>
          <p:cNvPr id="4" name="Picture 3" descr="A qr code with a white background&#10;&#10;AI-generated content may be incorrect.">
            <a:extLst>
              <a:ext uri="{FF2B5EF4-FFF2-40B4-BE49-F238E27FC236}">
                <a16:creationId xmlns:a16="http://schemas.microsoft.com/office/drawing/2014/main" id="{82EFB448-C424-01A3-4288-C4AF9A585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2497" y="5302195"/>
            <a:ext cx="991646" cy="991646"/>
          </a:xfrm>
          <a:prstGeom prst="rect">
            <a:avLst/>
          </a:prstGeom>
        </p:spPr>
      </p:pic>
    </p:spTree>
    <p:extLst>
      <p:ext uri="{BB962C8B-B14F-4D97-AF65-F5344CB8AC3E}">
        <p14:creationId xmlns:p14="http://schemas.microsoft.com/office/powerpoint/2010/main" val="2345552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F6DD5-084D-5F5A-CD46-ACE9F87F9622}"/>
              </a:ext>
            </a:extLst>
          </p:cNvPr>
          <p:cNvSpPr>
            <a:spLocks noGrp="1"/>
          </p:cNvSpPr>
          <p:nvPr>
            <p:ph type="title"/>
          </p:nvPr>
        </p:nvSpPr>
        <p:spPr/>
        <p:txBody>
          <a:bodyPr vert="horz" lIns="0" tIns="0" rIns="0" bIns="0" rtlCol="0" anchor="ctr">
            <a:noAutofit/>
          </a:bodyPr>
          <a:lstStyle/>
          <a:p>
            <a:r>
              <a:rPr lang="en-US"/>
              <a:t>Strengths of SHACL core for DQA</a:t>
            </a:r>
            <a:endParaRPr lang="en-UY"/>
          </a:p>
        </p:txBody>
      </p:sp>
      <p:sp>
        <p:nvSpPr>
          <p:cNvPr id="5" name="Slide Number Placeholder 4">
            <a:extLst>
              <a:ext uri="{FF2B5EF4-FFF2-40B4-BE49-F238E27FC236}">
                <a16:creationId xmlns:a16="http://schemas.microsoft.com/office/drawing/2014/main" id="{4860ED75-0E35-F770-3402-B4ED7941AD2D}"/>
              </a:ext>
            </a:extLst>
          </p:cNvPr>
          <p:cNvSpPr>
            <a:spLocks noGrp="1"/>
          </p:cNvSpPr>
          <p:nvPr>
            <p:ph type="sldNum" sz="quarter" idx="16"/>
          </p:nvPr>
        </p:nvSpPr>
        <p:spPr/>
        <p:txBody>
          <a:bodyPr/>
          <a:lstStyle/>
          <a:p>
            <a:fld id="{B1A20FC8-41B9-4055-A397-5AB32DE79FCA}" type="slidenum">
              <a:rPr lang="de-DE" smtClean="0"/>
              <a:pPr/>
              <a:t>24</a:t>
            </a:fld>
            <a:endParaRPr lang="de-DE"/>
          </a:p>
        </p:txBody>
      </p:sp>
      <p:sp>
        <p:nvSpPr>
          <p:cNvPr id="6" name="Text Placeholder 5">
            <a:extLst>
              <a:ext uri="{FF2B5EF4-FFF2-40B4-BE49-F238E27FC236}">
                <a16:creationId xmlns:a16="http://schemas.microsoft.com/office/drawing/2014/main" id="{C2A8CD90-7D99-6EFB-6458-229C1B091CD9}"/>
              </a:ext>
            </a:extLst>
          </p:cNvPr>
          <p:cNvSpPr>
            <a:spLocks noGrp="1"/>
          </p:cNvSpPr>
          <p:nvPr>
            <p:ph type="body" sz="quarter" idx="17"/>
          </p:nvPr>
        </p:nvSpPr>
        <p:spPr>
          <a:xfrm>
            <a:off x="469707" y="1306502"/>
            <a:ext cx="11068487" cy="4646851"/>
          </a:xfrm>
        </p:spPr>
        <p:txBody>
          <a:bodyPr vert="horz" lIns="0" tIns="0" rIns="0" bIns="0" rtlCol="0" anchor="t">
            <a:noAutofit/>
          </a:bodyPr>
          <a:lstStyle/>
          <a:p>
            <a:pPr marL="359410">
              <a:buFont typeface="+mj-lt"/>
              <a:buChar char="•"/>
            </a:pPr>
            <a:r>
              <a:rPr lang="en-US" sz="1600" b="1" dirty="0">
                <a:solidFill>
                  <a:schemeClr val="accent1"/>
                </a:solidFill>
                <a:ea typeface="+mn-lt"/>
                <a:cs typeface="+mn-lt"/>
              </a:rPr>
              <a:t>Syntactic validation:</a:t>
            </a:r>
            <a:r>
              <a:rPr lang="en-US" sz="1600" dirty="0">
                <a:ea typeface="+mn-lt"/>
                <a:cs typeface="+mn-lt"/>
              </a:rPr>
              <a:t> Checking patterns, datatypes, and whether values fall within specified ranges or lists.</a:t>
            </a:r>
            <a:endParaRPr lang="en-US" dirty="0">
              <a:ea typeface="+mn-lt"/>
              <a:cs typeface="+mn-lt"/>
            </a:endParaRPr>
          </a:p>
          <a:p>
            <a:pPr marL="359410">
              <a:buFont typeface="Verdana"/>
              <a:buChar char="•"/>
            </a:pPr>
            <a:r>
              <a:rPr lang="en-US" sz="1600" b="1" dirty="0">
                <a:solidFill>
                  <a:schemeClr val="accent1"/>
                </a:solidFill>
                <a:ea typeface="+mn-lt"/>
                <a:cs typeface="+mn-lt"/>
              </a:rPr>
              <a:t>Consistency verification:</a:t>
            </a:r>
            <a:r>
              <a:rPr lang="en-US" sz="1600" dirty="0">
                <a:ea typeface="+mn-lt"/>
                <a:cs typeface="+mn-lt"/>
              </a:rPr>
              <a:t> Ensuring alignment between data and vocabulary or ontology definitions (e.g., correct use of a property’s domain or range).</a:t>
            </a:r>
            <a:endParaRPr lang="en-US" dirty="0">
              <a:ea typeface="+mn-lt"/>
              <a:cs typeface="+mn-lt"/>
            </a:endParaRPr>
          </a:p>
          <a:p>
            <a:pPr marL="359410">
              <a:buFont typeface="Verdana"/>
              <a:buChar char="•"/>
            </a:pPr>
            <a:r>
              <a:rPr lang="en-US" sz="1600" b="1" dirty="0">
                <a:solidFill>
                  <a:schemeClr val="accent1"/>
                </a:solidFill>
                <a:ea typeface="+mn-lt"/>
                <a:cs typeface="+mn-lt"/>
              </a:rPr>
              <a:t>Linked data best practice validation:</a:t>
            </a:r>
            <a:r>
              <a:rPr lang="en-US" sz="1600" dirty="0">
                <a:ea typeface="+mn-lt"/>
                <a:cs typeface="+mn-lt"/>
              </a:rPr>
              <a:t> Checking compliance with Linked Data publishing guidelines (e.g., use of hash URIs for entities and existence of labels in resources).</a:t>
            </a:r>
            <a:endParaRPr lang="en-UY" dirty="0">
              <a:ea typeface="+mn-lt"/>
              <a:cs typeface="+mn-lt"/>
            </a:endParaRPr>
          </a:p>
          <a:p>
            <a:pPr marL="359410">
              <a:buFont typeface="Verdana"/>
              <a:buChar char="•"/>
            </a:pPr>
            <a:r>
              <a:rPr lang="en-US" sz="1600" b="1" dirty="0">
                <a:solidFill>
                  <a:schemeClr val="accent1"/>
                </a:solidFill>
                <a:ea typeface="+mn-lt"/>
                <a:cs typeface="+mn-lt"/>
              </a:rPr>
              <a:t>Structural validation:</a:t>
            </a:r>
            <a:r>
              <a:rPr lang="en-US" sz="1600" dirty="0">
                <a:ea typeface="+mn-lt"/>
                <a:cs typeface="+mn-lt"/>
              </a:rPr>
              <a:t> Ensuring class instances follow the expected structure, including required properties and basic constraints.</a:t>
            </a:r>
          </a:p>
          <a:p>
            <a:pPr marL="359410">
              <a:buFont typeface="Verdana"/>
              <a:buChar char="•"/>
            </a:pPr>
            <a:endParaRPr lang="en-US" sz="1600" dirty="0">
              <a:ea typeface="+mn-lt"/>
              <a:cs typeface="+mn-lt"/>
            </a:endParaRPr>
          </a:p>
          <a:p>
            <a:pPr marL="359410">
              <a:buNone/>
            </a:pPr>
            <a:r>
              <a:rPr lang="en-US" sz="1600" dirty="0">
                <a:ea typeface="+mn-lt"/>
                <a:cs typeface="+mn-lt"/>
              </a:rPr>
              <a:t>Suitable for </a:t>
            </a:r>
            <a:r>
              <a:rPr lang="en-US" sz="1600" i="1" dirty="0">
                <a:ea typeface="+mn-lt"/>
                <a:cs typeface="+mn-lt"/>
              </a:rPr>
              <a:t>Syntactic Validity, Interpretability, Security, Representational Conciseness</a:t>
            </a:r>
            <a:r>
              <a:rPr lang="en-US" sz="1600" dirty="0">
                <a:ea typeface="+mn-lt"/>
                <a:cs typeface="+mn-lt"/>
              </a:rPr>
              <a:t>, and specific aspects of </a:t>
            </a:r>
            <a:r>
              <a:rPr lang="en-US" sz="1600" i="1" dirty="0">
                <a:ea typeface="+mn-lt"/>
                <a:cs typeface="+mn-lt"/>
              </a:rPr>
              <a:t>Consistency, Versatility, and Understandability</a:t>
            </a:r>
            <a:r>
              <a:rPr lang="en-US" sz="1600" dirty="0">
                <a:ea typeface="+mn-lt"/>
                <a:cs typeface="+mn-lt"/>
              </a:rPr>
              <a:t>. </a:t>
            </a:r>
            <a:endParaRPr lang="en-US" dirty="0">
              <a:ea typeface="Verdana"/>
            </a:endParaRPr>
          </a:p>
        </p:txBody>
      </p:sp>
      <p:sp>
        <p:nvSpPr>
          <p:cNvPr id="4" name="Footer Placeholder 3">
            <a:extLst>
              <a:ext uri="{FF2B5EF4-FFF2-40B4-BE49-F238E27FC236}">
                <a16:creationId xmlns:a16="http://schemas.microsoft.com/office/drawing/2014/main" id="{88A37B0D-12FE-4987-89FC-E5D7578D7058}"/>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Tree>
    <p:extLst>
      <p:ext uri="{BB962C8B-B14F-4D97-AF65-F5344CB8AC3E}">
        <p14:creationId xmlns:p14="http://schemas.microsoft.com/office/powerpoint/2010/main" val="3654365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D939E-35D6-390B-400F-B6E494445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7E548F-3A90-2B3C-89E0-24674317EC9D}"/>
              </a:ext>
            </a:extLst>
          </p:cNvPr>
          <p:cNvSpPr>
            <a:spLocks noGrp="1"/>
          </p:cNvSpPr>
          <p:nvPr>
            <p:ph type="title"/>
          </p:nvPr>
        </p:nvSpPr>
        <p:spPr/>
        <p:txBody>
          <a:bodyPr vert="horz" lIns="0" tIns="0" rIns="0" bIns="0" rtlCol="0" anchor="ctr">
            <a:noAutofit/>
          </a:bodyPr>
          <a:lstStyle/>
          <a:p>
            <a:r>
              <a:rPr lang="en-US" dirty="0"/>
              <a:t>Limitations of SHACL core for DQA</a:t>
            </a:r>
            <a:endParaRPr lang="en-UY" dirty="0"/>
          </a:p>
        </p:txBody>
      </p:sp>
      <p:sp>
        <p:nvSpPr>
          <p:cNvPr id="5" name="Slide Number Placeholder 4">
            <a:extLst>
              <a:ext uri="{FF2B5EF4-FFF2-40B4-BE49-F238E27FC236}">
                <a16:creationId xmlns:a16="http://schemas.microsoft.com/office/drawing/2014/main" id="{88579E0E-0C83-CCDF-40E4-BB2A4CF620B7}"/>
              </a:ext>
            </a:extLst>
          </p:cNvPr>
          <p:cNvSpPr>
            <a:spLocks noGrp="1"/>
          </p:cNvSpPr>
          <p:nvPr>
            <p:ph type="sldNum" sz="quarter" idx="16"/>
          </p:nvPr>
        </p:nvSpPr>
        <p:spPr/>
        <p:txBody>
          <a:bodyPr/>
          <a:lstStyle/>
          <a:p>
            <a:fld id="{B1A20FC8-41B9-4055-A397-5AB32DE79FCA}" type="slidenum">
              <a:rPr lang="de-DE" smtClean="0"/>
              <a:pPr/>
              <a:t>25</a:t>
            </a:fld>
            <a:endParaRPr lang="de-DE"/>
          </a:p>
        </p:txBody>
      </p:sp>
      <p:sp>
        <p:nvSpPr>
          <p:cNvPr id="4" name="Footer Placeholder 3">
            <a:extLst>
              <a:ext uri="{FF2B5EF4-FFF2-40B4-BE49-F238E27FC236}">
                <a16:creationId xmlns:a16="http://schemas.microsoft.com/office/drawing/2014/main" id="{4CA31F39-2650-C826-B200-1C34DF22E373}"/>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3" name="Text Placeholder 5">
            <a:extLst>
              <a:ext uri="{FF2B5EF4-FFF2-40B4-BE49-F238E27FC236}">
                <a16:creationId xmlns:a16="http://schemas.microsoft.com/office/drawing/2014/main" id="{D1088C06-7FF1-F4BD-3DB1-58092C664D48}"/>
              </a:ext>
            </a:extLst>
          </p:cNvPr>
          <p:cNvSpPr txBox="1">
            <a:spLocks/>
          </p:cNvSpPr>
          <p:nvPr/>
        </p:nvSpPr>
        <p:spPr>
          <a:xfrm>
            <a:off x="447456" y="1304925"/>
            <a:ext cx="11068487" cy="4646851"/>
          </a:xfrm>
          <a:prstGeom prst="rect">
            <a:avLst/>
          </a:prstGeom>
        </p:spPr>
        <p:txBody>
          <a:bodyPr vert="horz" lIns="0" tIns="0" rIns="0" bIns="0" rtlCol="0" anchor="t">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359410">
              <a:buFont typeface="+mj-lt"/>
              <a:buChar char="•"/>
            </a:pPr>
            <a:r>
              <a:rPr lang="en-US" sz="1600" b="1" dirty="0">
                <a:solidFill>
                  <a:schemeClr val="accent1"/>
                </a:solidFill>
                <a:ea typeface="+mn-lt"/>
                <a:cs typeface="+mn-lt"/>
              </a:rPr>
              <a:t>No External Access </a:t>
            </a:r>
            <a:r>
              <a:rPr lang="en-US" sz="1600" dirty="0">
                <a:ea typeface="+mn-lt"/>
                <a:cs typeface="+mn-lt"/>
              </a:rPr>
              <a:t>— unsuitable for Availability and Performance</a:t>
            </a:r>
          </a:p>
          <a:p>
            <a:pPr marL="359410">
              <a:buFont typeface="+mj-lt"/>
              <a:buChar char="•"/>
            </a:pPr>
            <a:r>
              <a:rPr lang="en-US" sz="1600" b="1" dirty="0">
                <a:solidFill>
                  <a:schemeClr val="accent1"/>
                </a:solidFill>
                <a:ea typeface="+mn-lt"/>
                <a:cs typeface="+mn-lt"/>
              </a:rPr>
              <a:t>Node-Centric Scope </a:t>
            </a:r>
            <a:r>
              <a:rPr lang="en-US" sz="1600" dirty="0">
                <a:ea typeface="+mn-lt"/>
                <a:cs typeface="+mn-lt"/>
              </a:rPr>
              <a:t>— unsuitable for Interlinking </a:t>
            </a:r>
            <a:r>
              <a:rPr lang="en-US" sz="1600" dirty="0">
                <a:solidFill>
                  <a:schemeClr val="accent2"/>
                </a:solidFill>
                <a:ea typeface="+mn-lt"/>
                <a:cs typeface="+mn-lt"/>
              </a:rPr>
              <a:t>(covered by SHACL-SPARQL)</a:t>
            </a:r>
          </a:p>
          <a:p>
            <a:pPr marL="359410">
              <a:buFont typeface="+mj-lt"/>
              <a:buChar char="•"/>
            </a:pPr>
            <a:r>
              <a:rPr lang="en-US" sz="1600" b="1" dirty="0">
                <a:solidFill>
                  <a:schemeClr val="accent1"/>
                </a:solidFill>
                <a:ea typeface="+mn-lt"/>
                <a:cs typeface="+mn-lt"/>
              </a:rPr>
              <a:t>No cross-entity comparison </a:t>
            </a:r>
            <a:r>
              <a:rPr lang="en-US" sz="1600" dirty="0">
                <a:ea typeface="+mn-lt"/>
                <a:cs typeface="+mn-lt"/>
              </a:rPr>
              <a:t>—  unsuitable for Semantic Accuracy and Conciseness </a:t>
            </a:r>
            <a:r>
              <a:rPr lang="en-US" sz="1600" dirty="0">
                <a:solidFill>
                  <a:schemeClr val="accent2"/>
                </a:solidFill>
                <a:ea typeface="+mn-lt"/>
                <a:cs typeface="+mn-lt"/>
              </a:rPr>
              <a:t>(covered by SHACL-SPARQL)</a:t>
            </a:r>
          </a:p>
          <a:p>
            <a:pPr marL="359410">
              <a:buFont typeface="+mj-lt"/>
              <a:buChar char="•"/>
            </a:pPr>
            <a:r>
              <a:rPr lang="en-US" sz="1600" b="1" dirty="0">
                <a:solidFill>
                  <a:schemeClr val="accent1"/>
                </a:solidFill>
                <a:ea typeface="+mn-lt"/>
                <a:cs typeface="+mn-lt"/>
              </a:rPr>
              <a:t>No arithmetic or Dynamic expressions</a:t>
            </a:r>
            <a:r>
              <a:rPr lang="en-US" sz="1600" dirty="0">
                <a:ea typeface="+mn-lt"/>
                <a:cs typeface="+mn-lt"/>
              </a:rPr>
              <a:t> — unsuitable for Timeliness </a:t>
            </a:r>
            <a:r>
              <a:rPr lang="en-US" sz="1600" dirty="0">
                <a:solidFill>
                  <a:schemeClr val="accent2"/>
                </a:solidFill>
                <a:ea typeface="+mn-lt"/>
                <a:cs typeface="+mn-lt"/>
              </a:rPr>
              <a:t>(covered by SHACL-SPARQL)</a:t>
            </a:r>
          </a:p>
          <a:p>
            <a:pPr marL="359410">
              <a:buFont typeface="+mj-lt"/>
              <a:buChar char="•"/>
            </a:pPr>
            <a:r>
              <a:rPr lang="en-US" sz="1600" b="1" dirty="0">
                <a:solidFill>
                  <a:schemeClr val="accent1"/>
                </a:solidFill>
                <a:ea typeface="+mn-lt"/>
                <a:cs typeface="+mn-lt"/>
              </a:rPr>
              <a:t>Limited Semantic Awareness </a:t>
            </a:r>
            <a:r>
              <a:rPr lang="en-US" sz="1600" dirty="0">
                <a:ea typeface="+mn-lt"/>
                <a:cs typeface="+mn-lt"/>
              </a:rPr>
              <a:t>— unsuitable for Semantic Accuracy, Understandability, and Versatility</a:t>
            </a:r>
          </a:p>
          <a:p>
            <a:pPr marL="359410">
              <a:buFont typeface="+mj-lt"/>
              <a:buChar char="•"/>
            </a:pPr>
            <a:r>
              <a:rPr lang="en-US" sz="1600" b="1" dirty="0">
                <a:solidFill>
                  <a:schemeClr val="accent1"/>
                </a:solidFill>
                <a:ea typeface="+mn-lt"/>
                <a:cs typeface="+mn-lt"/>
              </a:rPr>
              <a:t>Restricted Targeting Mechanism </a:t>
            </a:r>
            <a:r>
              <a:rPr lang="en-US" sz="1600" dirty="0">
                <a:ea typeface="+mn-lt"/>
                <a:cs typeface="+mn-lt"/>
              </a:rPr>
              <a:t>— </a:t>
            </a:r>
            <a:r>
              <a:rPr lang="en-US" sz="1600" dirty="0">
                <a:solidFill>
                  <a:schemeClr val="accent2"/>
                </a:solidFill>
                <a:ea typeface="+mn-lt"/>
                <a:cs typeface="+mn-lt"/>
              </a:rPr>
              <a:t>(covered by SHACL-SPARQL)</a:t>
            </a:r>
          </a:p>
        </p:txBody>
      </p:sp>
    </p:spTree>
    <p:extLst>
      <p:ext uri="{BB962C8B-B14F-4D97-AF65-F5344CB8AC3E}">
        <p14:creationId xmlns:p14="http://schemas.microsoft.com/office/powerpoint/2010/main" val="2296180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EC4AC-1174-4417-2E66-7FB6AC8AB83E}"/>
              </a:ext>
            </a:extLst>
          </p:cNvPr>
          <p:cNvSpPr>
            <a:spLocks noGrp="1"/>
          </p:cNvSpPr>
          <p:nvPr>
            <p:ph type="title"/>
          </p:nvPr>
        </p:nvSpPr>
        <p:spPr/>
        <p:txBody>
          <a:bodyPr vert="horz" lIns="0" tIns="0" rIns="0" bIns="0" rtlCol="0" anchor="ctr">
            <a:noAutofit/>
          </a:bodyPr>
          <a:lstStyle/>
          <a:p>
            <a:r>
              <a:rPr lang="en-US"/>
              <a:t>Conclusion</a:t>
            </a:r>
            <a:endParaRPr lang="en-UY"/>
          </a:p>
        </p:txBody>
      </p:sp>
      <p:sp>
        <p:nvSpPr>
          <p:cNvPr id="5" name="Slide Number Placeholder 4">
            <a:extLst>
              <a:ext uri="{FF2B5EF4-FFF2-40B4-BE49-F238E27FC236}">
                <a16:creationId xmlns:a16="http://schemas.microsoft.com/office/drawing/2014/main" id="{26EEB88F-4B78-C1F1-BEB8-7BED66A534A0}"/>
              </a:ext>
            </a:extLst>
          </p:cNvPr>
          <p:cNvSpPr>
            <a:spLocks noGrp="1"/>
          </p:cNvSpPr>
          <p:nvPr>
            <p:ph type="sldNum" sz="quarter" idx="16"/>
          </p:nvPr>
        </p:nvSpPr>
        <p:spPr/>
        <p:txBody>
          <a:bodyPr/>
          <a:lstStyle/>
          <a:p>
            <a:fld id="{B1A20FC8-41B9-4055-A397-5AB32DE79FCA}" type="slidenum">
              <a:rPr lang="de-DE" smtClean="0"/>
              <a:pPr/>
              <a:t>26</a:t>
            </a:fld>
            <a:endParaRPr lang="de-DE"/>
          </a:p>
        </p:txBody>
      </p:sp>
      <p:sp>
        <p:nvSpPr>
          <p:cNvPr id="6" name="Text Placeholder 5">
            <a:extLst>
              <a:ext uri="{FF2B5EF4-FFF2-40B4-BE49-F238E27FC236}">
                <a16:creationId xmlns:a16="http://schemas.microsoft.com/office/drawing/2014/main" id="{D65F7D83-84CC-B937-8DF6-DBBE9880435E}"/>
              </a:ext>
            </a:extLst>
          </p:cNvPr>
          <p:cNvSpPr>
            <a:spLocks noGrp="1"/>
          </p:cNvSpPr>
          <p:nvPr>
            <p:ph type="body" sz="quarter" idx="17"/>
          </p:nvPr>
        </p:nvSpPr>
        <p:spPr>
          <a:xfrm>
            <a:off x="450000" y="1299933"/>
            <a:ext cx="11081078" cy="4646851"/>
          </a:xfrm>
        </p:spPr>
        <p:txBody>
          <a:bodyPr vert="horz" lIns="0" tIns="0" rIns="0" bIns="0" rtlCol="0" anchor="t">
            <a:noAutofit/>
          </a:bodyPr>
          <a:lstStyle/>
          <a:p>
            <a:pPr marL="286385" indent="-285750">
              <a:buChar char="•"/>
            </a:pPr>
            <a:r>
              <a:rPr lang="en-US" sz="1600" b="1" dirty="0">
                <a:ea typeface="+mn-lt"/>
                <a:cs typeface="+mn-lt"/>
              </a:rPr>
              <a:t>Assessed the suitability of SHACL for DQA</a:t>
            </a:r>
            <a:r>
              <a:rPr lang="en-US" sz="1600" dirty="0">
                <a:ea typeface="+mn-lt"/>
                <a:cs typeface="+mn-lt"/>
              </a:rPr>
              <a:t> by defining shapes for the 69 data quality metrics.</a:t>
            </a:r>
          </a:p>
          <a:p>
            <a:pPr marL="645523" lvl="1" indent="-285750">
              <a:buFont typeface="Courier New" panose="02070309020205020404" pitchFamily="49" charset="0"/>
              <a:buChar char="o"/>
            </a:pPr>
            <a:r>
              <a:rPr lang="en-US" sz="1600" b="1" dirty="0">
                <a:ea typeface="+mn-lt"/>
                <a:cs typeface="+mn-lt"/>
              </a:rPr>
              <a:t>Metric coverage: </a:t>
            </a:r>
            <a:r>
              <a:rPr lang="en-UY" sz="1600" dirty="0">
                <a:solidFill>
                  <a:schemeClr val="accent1"/>
                </a:solidFill>
              </a:rPr>
              <a:t>36%</a:t>
            </a:r>
            <a:r>
              <a:rPr lang="en-UY" sz="1600" dirty="0">
                <a:solidFill>
                  <a:schemeClr val="accent6"/>
                </a:solidFill>
              </a:rPr>
              <a:t> </a:t>
            </a:r>
            <a:r>
              <a:rPr lang="en-UY" sz="1600" dirty="0">
                <a:solidFill>
                  <a:schemeClr val="accent1"/>
                </a:solidFill>
              </a:rPr>
              <a:t>not covered</a:t>
            </a:r>
            <a:r>
              <a:rPr lang="en-UY" sz="1600" dirty="0"/>
              <a:t>, </a:t>
            </a:r>
            <a:r>
              <a:rPr lang="en-UY" sz="1600" dirty="0">
                <a:solidFill>
                  <a:schemeClr val="accent3"/>
                </a:solidFill>
              </a:rPr>
              <a:t>32%</a:t>
            </a:r>
            <a:r>
              <a:rPr lang="en-UY" sz="1600" dirty="0">
                <a:solidFill>
                  <a:schemeClr val="accent6"/>
                </a:solidFill>
              </a:rPr>
              <a:t> </a:t>
            </a:r>
            <a:r>
              <a:rPr lang="en-UY" sz="1600" dirty="0">
                <a:solidFill>
                  <a:schemeClr val="accent3"/>
                </a:solidFill>
              </a:rPr>
              <a:t>partially covered</a:t>
            </a:r>
            <a:r>
              <a:rPr lang="en-UY" sz="1600" dirty="0"/>
              <a:t>, </a:t>
            </a:r>
            <a:r>
              <a:rPr lang="en-UY" sz="1600" dirty="0">
                <a:solidFill>
                  <a:srgbClr val="00B050"/>
                </a:solidFill>
              </a:rPr>
              <a:t>32%</a:t>
            </a:r>
            <a:r>
              <a:rPr lang="en-UY" sz="1600" dirty="0">
                <a:solidFill>
                  <a:schemeClr val="accent6"/>
                </a:solidFill>
              </a:rPr>
              <a:t> </a:t>
            </a:r>
            <a:r>
              <a:rPr lang="en-UY" sz="1600" dirty="0">
                <a:solidFill>
                  <a:srgbClr val="00B050"/>
                </a:solidFill>
              </a:rPr>
              <a:t>fully covered</a:t>
            </a:r>
            <a:endParaRPr lang="en-US" sz="1600" dirty="0">
              <a:solidFill>
                <a:srgbClr val="00B050"/>
              </a:solidFill>
              <a:ea typeface="+mn-lt"/>
              <a:cs typeface="+mn-lt"/>
            </a:endParaRPr>
          </a:p>
          <a:p>
            <a:pPr marL="286385" indent="-285750">
              <a:buChar char="•"/>
            </a:pPr>
            <a:r>
              <a:rPr lang="en-US" sz="1600" b="1" dirty="0">
                <a:ea typeface="Verdana"/>
              </a:rPr>
              <a:t>Developed prototype</a:t>
            </a:r>
            <a:r>
              <a:rPr lang="en-US" sz="1600" dirty="0">
                <a:ea typeface="Verdana"/>
              </a:rPr>
              <a:t> to </a:t>
            </a:r>
            <a:r>
              <a:rPr lang="en-US" sz="1600" b="1" dirty="0">
                <a:ea typeface="Verdana"/>
              </a:rPr>
              <a:t>automatically instantiate </a:t>
            </a:r>
            <a:r>
              <a:rPr lang="en-US" sz="1600" dirty="0">
                <a:ea typeface="Verdana"/>
              </a:rPr>
              <a:t>the defined shapes.</a:t>
            </a:r>
          </a:p>
          <a:p>
            <a:pPr marL="286385" indent="-285750">
              <a:buChar char="•"/>
            </a:pPr>
            <a:r>
              <a:rPr lang="en-US" sz="1600" dirty="0">
                <a:ea typeface="Verdana"/>
              </a:rPr>
              <a:t>Identified </a:t>
            </a:r>
            <a:r>
              <a:rPr lang="en-US" sz="1600" b="1" dirty="0">
                <a:ea typeface="Verdana"/>
              </a:rPr>
              <a:t>SHACL core's strengths and limitations</a:t>
            </a:r>
            <a:r>
              <a:rPr lang="en-US" sz="1600" dirty="0">
                <a:ea typeface="Verdana"/>
              </a:rPr>
              <a:t>.</a:t>
            </a:r>
          </a:p>
          <a:p>
            <a:pPr marL="635" indent="0">
              <a:buNone/>
            </a:pPr>
            <a:endParaRPr lang="en-US" sz="1600" dirty="0">
              <a:ea typeface="Verdana"/>
            </a:endParaRPr>
          </a:p>
          <a:p>
            <a:pPr marL="635" indent="0">
              <a:buNone/>
            </a:pPr>
            <a:r>
              <a:rPr lang="en-US" b="1" dirty="0">
                <a:ea typeface="Verdana"/>
              </a:rPr>
              <a:t>Future work:</a:t>
            </a:r>
          </a:p>
          <a:p>
            <a:pPr marL="286385" indent="-285750">
              <a:buChar char="•"/>
            </a:pPr>
            <a:r>
              <a:rPr lang="en-US" sz="1600" dirty="0">
                <a:ea typeface="Verdana"/>
              </a:rPr>
              <a:t>Consider new dimensions and metrics (e.g., bias) not addressed by the survey.</a:t>
            </a:r>
          </a:p>
          <a:p>
            <a:pPr marL="286385" indent="-285750">
              <a:buChar char="•"/>
            </a:pPr>
            <a:r>
              <a:rPr lang="en-US" sz="1600" dirty="0">
                <a:ea typeface="Verdana"/>
              </a:rPr>
              <a:t> Data Quality Assessment goes beyond checking constraints.</a:t>
            </a:r>
          </a:p>
          <a:p>
            <a:pPr marL="718820" lvl="1" indent="-360045">
              <a:buFont typeface="Courier New" panose="020B0604030504040204" pitchFamily="34" charset="0"/>
              <a:buChar char="o"/>
            </a:pPr>
            <a:r>
              <a:rPr lang="en-US" sz="1600" dirty="0">
                <a:ea typeface="Verdana"/>
              </a:rPr>
              <a:t>Hybrid approaches combining SHACL constraint checks with tools to access external resources and evaluate semantic aspects of the data.</a:t>
            </a:r>
          </a:p>
        </p:txBody>
      </p:sp>
      <p:sp>
        <p:nvSpPr>
          <p:cNvPr id="4" name="Footer Placeholder 3">
            <a:extLst>
              <a:ext uri="{FF2B5EF4-FFF2-40B4-BE49-F238E27FC236}">
                <a16:creationId xmlns:a16="http://schemas.microsoft.com/office/drawing/2014/main" id="{90CA9B7C-B272-08DA-30FC-0AD004079EBF}"/>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grpSp>
        <p:nvGrpSpPr>
          <p:cNvPr id="23" name="Group 22">
            <a:extLst>
              <a:ext uri="{FF2B5EF4-FFF2-40B4-BE49-F238E27FC236}">
                <a16:creationId xmlns:a16="http://schemas.microsoft.com/office/drawing/2014/main" id="{28BD835C-E3BB-ECA8-4E4B-042F3A7C52EB}"/>
              </a:ext>
            </a:extLst>
          </p:cNvPr>
          <p:cNvGrpSpPr/>
          <p:nvPr/>
        </p:nvGrpSpPr>
        <p:grpSpPr>
          <a:xfrm>
            <a:off x="8920434" y="5194300"/>
            <a:ext cx="975600" cy="1354639"/>
            <a:chOff x="8919417" y="5194300"/>
            <a:chExt cx="975600" cy="1354639"/>
          </a:xfrm>
        </p:grpSpPr>
        <p:sp>
          <p:nvSpPr>
            <p:cNvPr id="7" name="Rectangle 6">
              <a:extLst>
                <a:ext uri="{FF2B5EF4-FFF2-40B4-BE49-F238E27FC236}">
                  <a16:creationId xmlns:a16="http://schemas.microsoft.com/office/drawing/2014/main" id="{4953B634-04BC-F057-046D-18ECACB3B4C8}"/>
                </a:ext>
              </a:extLst>
            </p:cNvPr>
            <p:cNvSpPr/>
            <p:nvPr/>
          </p:nvSpPr>
          <p:spPr>
            <a:xfrm>
              <a:off x="8950679" y="5194300"/>
              <a:ext cx="901700" cy="342900"/>
            </a:xfrm>
            <a:prstGeom prst="re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Y" sz="1400" dirty="0"/>
                <a:t>Code</a:t>
              </a:r>
            </a:p>
          </p:txBody>
        </p:sp>
        <p:pic>
          <p:nvPicPr>
            <p:cNvPr id="15" name="Picture 14" descr="A qr code with a few squares&#10;&#10;AI-generated content may be incorrect.">
              <a:extLst>
                <a:ext uri="{FF2B5EF4-FFF2-40B4-BE49-F238E27FC236}">
                  <a16:creationId xmlns:a16="http://schemas.microsoft.com/office/drawing/2014/main" id="{B5D88007-F01F-2071-0568-3CB21D6C3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9417" y="5573339"/>
              <a:ext cx="975600" cy="975600"/>
            </a:xfrm>
            <a:prstGeom prst="rect">
              <a:avLst/>
            </a:prstGeom>
          </p:spPr>
        </p:pic>
      </p:grpSp>
      <p:grpSp>
        <p:nvGrpSpPr>
          <p:cNvPr id="24" name="Group 23">
            <a:extLst>
              <a:ext uri="{FF2B5EF4-FFF2-40B4-BE49-F238E27FC236}">
                <a16:creationId xmlns:a16="http://schemas.microsoft.com/office/drawing/2014/main" id="{2EA6C837-ED20-9A00-F444-DD1E44EDE2DD}"/>
              </a:ext>
            </a:extLst>
          </p:cNvPr>
          <p:cNvGrpSpPr/>
          <p:nvPr/>
        </p:nvGrpSpPr>
        <p:grpSpPr>
          <a:xfrm>
            <a:off x="10280569" y="5194300"/>
            <a:ext cx="974655" cy="1357433"/>
            <a:chOff x="10280569" y="5194300"/>
            <a:chExt cx="974655" cy="1357433"/>
          </a:xfrm>
        </p:grpSpPr>
        <p:sp>
          <p:nvSpPr>
            <p:cNvPr id="8" name="Rectangle 7">
              <a:extLst>
                <a:ext uri="{FF2B5EF4-FFF2-40B4-BE49-F238E27FC236}">
                  <a16:creationId xmlns:a16="http://schemas.microsoft.com/office/drawing/2014/main" id="{0BECEC25-3A4B-E006-8FFD-6E982226ED2F}"/>
                </a:ext>
              </a:extLst>
            </p:cNvPr>
            <p:cNvSpPr/>
            <p:nvPr/>
          </p:nvSpPr>
          <p:spPr>
            <a:xfrm>
              <a:off x="10317047" y="5194300"/>
              <a:ext cx="901700" cy="342900"/>
            </a:xfrm>
            <a:prstGeom prst="rect">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Y" sz="1400" dirty="0"/>
                <a:t>Page</a:t>
              </a:r>
            </a:p>
          </p:txBody>
        </p:sp>
        <p:pic>
          <p:nvPicPr>
            <p:cNvPr id="19" name="Picture 18" descr="A qr code with a few black squares&#10;&#10;AI-generated content may be incorrect.">
              <a:extLst>
                <a:ext uri="{FF2B5EF4-FFF2-40B4-BE49-F238E27FC236}">
                  <a16:creationId xmlns:a16="http://schemas.microsoft.com/office/drawing/2014/main" id="{A0AF6BD2-17F0-4A68-CAFA-A1D131A78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0569" y="5577078"/>
              <a:ext cx="974655" cy="974655"/>
            </a:xfrm>
            <a:prstGeom prst="rect">
              <a:avLst/>
            </a:prstGeom>
          </p:spPr>
        </p:pic>
      </p:grpSp>
      <p:grpSp>
        <p:nvGrpSpPr>
          <p:cNvPr id="25" name="Group 24">
            <a:extLst>
              <a:ext uri="{FF2B5EF4-FFF2-40B4-BE49-F238E27FC236}">
                <a16:creationId xmlns:a16="http://schemas.microsoft.com/office/drawing/2014/main" id="{920933F3-7FC1-B64A-8AA7-AA3139B0714D}"/>
              </a:ext>
            </a:extLst>
          </p:cNvPr>
          <p:cNvGrpSpPr/>
          <p:nvPr/>
        </p:nvGrpSpPr>
        <p:grpSpPr>
          <a:xfrm>
            <a:off x="7560298" y="5194300"/>
            <a:ext cx="975600" cy="1331752"/>
            <a:chOff x="7560298" y="5194300"/>
            <a:chExt cx="975600" cy="1331752"/>
          </a:xfrm>
        </p:grpSpPr>
        <p:sp>
          <p:nvSpPr>
            <p:cNvPr id="3" name="Rectangle 2">
              <a:extLst>
                <a:ext uri="{FF2B5EF4-FFF2-40B4-BE49-F238E27FC236}">
                  <a16:creationId xmlns:a16="http://schemas.microsoft.com/office/drawing/2014/main" id="{64ECE270-603A-88DC-C184-2F53A745243A}"/>
                </a:ext>
              </a:extLst>
            </p:cNvPr>
            <p:cNvSpPr/>
            <p:nvPr/>
          </p:nvSpPr>
          <p:spPr>
            <a:xfrm>
              <a:off x="7595535" y="5194300"/>
              <a:ext cx="901700" cy="342900"/>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Y" sz="1400" dirty="0"/>
                <a:t>Paper</a:t>
              </a:r>
              <a:br>
                <a:rPr lang="en-UY" sz="1400" dirty="0"/>
              </a:br>
              <a:r>
                <a:rPr lang="en-UY" sz="600" dirty="0"/>
                <a:t>Extended Version</a:t>
              </a:r>
              <a:endParaRPr lang="en-UY" sz="1400" dirty="0"/>
            </a:p>
          </p:txBody>
        </p:sp>
        <p:pic>
          <p:nvPicPr>
            <p:cNvPr id="22" name="Picture 21" descr="A qr code with a few black squares&#10;&#10;AI-generated content may be incorrect.">
              <a:extLst>
                <a:ext uri="{FF2B5EF4-FFF2-40B4-BE49-F238E27FC236}">
                  <a16:creationId xmlns:a16="http://schemas.microsoft.com/office/drawing/2014/main" id="{369AE884-3A5F-8CC7-0479-F131F9EC7D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0298" y="5550452"/>
              <a:ext cx="975600" cy="975600"/>
            </a:xfrm>
            <a:prstGeom prst="rect">
              <a:avLst/>
            </a:prstGeom>
          </p:spPr>
        </p:pic>
      </p:grpSp>
    </p:spTree>
    <p:extLst>
      <p:ext uri="{BB962C8B-B14F-4D97-AF65-F5344CB8AC3E}">
        <p14:creationId xmlns:p14="http://schemas.microsoft.com/office/powerpoint/2010/main" val="1014479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DC53B-F840-01D7-00FC-C58945498F7B}"/>
              </a:ext>
            </a:extLst>
          </p:cNvPr>
          <p:cNvSpPr>
            <a:spLocks noGrp="1"/>
          </p:cNvSpPr>
          <p:nvPr>
            <p:ph type="ctrTitle"/>
          </p:nvPr>
        </p:nvSpPr>
        <p:spPr/>
        <p:txBody>
          <a:bodyPr/>
          <a:lstStyle/>
          <a:p>
            <a:r>
              <a:rPr lang="en-US">
                <a:ea typeface="Verdana"/>
              </a:rPr>
              <a:t>Appendix</a:t>
            </a:r>
            <a:endParaRPr lang="en-US"/>
          </a:p>
        </p:txBody>
      </p:sp>
    </p:spTree>
    <p:extLst>
      <p:ext uri="{BB962C8B-B14F-4D97-AF65-F5344CB8AC3E}">
        <p14:creationId xmlns:p14="http://schemas.microsoft.com/office/powerpoint/2010/main" val="3870002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12AD8-1CD8-0EA0-778D-2ABDD5274D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BE6F4-02D8-AD77-76B6-BEF2F9400809}"/>
              </a:ext>
            </a:extLst>
          </p:cNvPr>
          <p:cNvSpPr>
            <a:spLocks noGrp="1"/>
          </p:cNvSpPr>
          <p:nvPr>
            <p:ph type="title"/>
          </p:nvPr>
        </p:nvSpPr>
        <p:spPr/>
        <p:txBody>
          <a:bodyPr vert="horz" lIns="0" tIns="0" rIns="0" bIns="0" rtlCol="0" anchor="ctr">
            <a:noAutofit/>
          </a:bodyPr>
          <a:lstStyle/>
          <a:p>
            <a:r>
              <a:rPr lang="en-US">
                <a:ea typeface="Verdana"/>
              </a:rPr>
              <a:t>Accessibility group</a:t>
            </a:r>
            <a:endParaRPr lang="en-US"/>
          </a:p>
        </p:txBody>
      </p:sp>
      <p:pic>
        <p:nvPicPr>
          <p:cNvPr id="3" name="Picture 2" descr="A list of information on a white background&#10;&#10;AI-generated content may be incorrect.">
            <a:extLst>
              <a:ext uri="{FF2B5EF4-FFF2-40B4-BE49-F238E27FC236}">
                <a16:creationId xmlns:a16="http://schemas.microsoft.com/office/drawing/2014/main" id="{E429BCF5-0386-4405-7996-7FC9F44B8909}"/>
              </a:ext>
            </a:extLst>
          </p:cNvPr>
          <p:cNvPicPr>
            <a:picLocks noChangeAspect="1"/>
          </p:cNvPicPr>
          <p:nvPr/>
        </p:nvPicPr>
        <p:blipFill>
          <a:blip r:embed="rId3"/>
          <a:stretch>
            <a:fillRect/>
          </a:stretch>
        </p:blipFill>
        <p:spPr>
          <a:xfrm>
            <a:off x="709448" y="1565258"/>
            <a:ext cx="10773104" cy="4279278"/>
          </a:xfrm>
          <a:prstGeom prst="rect">
            <a:avLst/>
          </a:prstGeom>
        </p:spPr>
      </p:pic>
      <p:sp>
        <p:nvSpPr>
          <p:cNvPr id="4" name="Footer Placeholder 3">
            <a:extLst>
              <a:ext uri="{FF2B5EF4-FFF2-40B4-BE49-F238E27FC236}">
                <a16:creationId xmlns:a16="http://schemas.microsoft.com/office/drawing/2014/main" id="{CD6F1004-0077-A69F-1151-5A157EDD675E}"/>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Tree>
    <p:extLst>
      <p:ext uri="{BB962C8B-B14F-4D97-AF65-F5344CB8AC3E}">
        <p14:creationId xmlns:p14="http://schemas.microsoft.com/office/powerpoint/2010/main" val="3318133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63386-5202-929D-1526-8F2B1AE9EE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F2773-8DDB-258D-EFE3-CA64AEBDE628}"/>
              </a:ext>
            </a:extLst>
          </p:cNvPr>
          <p:cNvSpPr>
            <a:spLocks noGrp="1"/>
          </p:cNvSpPr>
          <p:nvPr>
            <p:ph type="title"/>
          </p:nvPr>
        </p:nvSpPr>
        <p:spPr/>
        <p:txBody>
          <a:bodyPr vert="horz" lIns="0" tIns="0" rIns="0" bIns="0" rtlCol="0" anchor="ctr">
            <a:noAutofit/>
          </a:bodyPr>
          <a:lstStyle/>
          <a:p>
            <a:r>
              <a:rPr lang="en-UY"/>
              <a:t>Contextual group</a:t>
            </a:r>
          </a:p>
        </p:txBody>
      </p:sp>
      <p:sp>
        <p:nvSpPr>
          <p:cNvPr id="4" name="Footer Placeholder 3">
            <a:extLst>
              <a:ext uri="{FF2B5EF4-FFF2-40B4-BE49-F238E27FC236}">
                <a16:creationId xmlns:a16="http://schemas.microsoft.com/office/drawing/2014/main" id="{B1734DB5-2C7B-D875-4D4D-6BDF50256CFF}"/>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pic>
        <p:nvPicPr>
          <p:cNvPr id="8" name="Picture 7" descr="A list of information&#10;&#10;AI-generated content may be incorrect.">
            <a:extLst>
              <a:ext uri="{FF2B5EF4-FFF2-40B4-BE49-F238E27FC236}">
                <a16:creationId xmlns:a16="http://schemas.microsoft.com/office/drawing/2014/main" id="{AC24C5B3-D3D9-E4E1-B04E-BE1C873BB2DE}"/>
              </a:ext>
            </a:extLst>
          </p:cNvPr>
          <p:cNvPicPr>
            <a:picLocks noChangeAspect="1"/>
          </p:cNvPicPr>
          <p:nvPr/>
        </p:nvPicPr>
        <p:blipFill>
          <a:blip r:embed="rId3"/>
          <a:stretch>
            <a:fillRect/>
          </a:stretch>
        </p:blipFill>
        <p:spPr>
          <a:xfrm>
            <a:off x="452110" y="1565111"/>
            <a:ext cx="11077575" cy="4638675"/>
          </a:xfrm>
          <a:prstGeom prst="rect">
            <a:avLst/>
          </a:prstGeom>
        </p:spPr>
      </p:pic>
    </p:spTree>
    <p:extLst>
      <p:ext uri="{BB962C8B-B14F-4D97-AF65-F5344CB8AC3E}">
        <p14:creationId xmlns:p14="http://schemas.microsoft.com/office/powerpoint/2010/main" val="194767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70F3-C12A-AD5A-8D9B-8B9ED150436D}"/>
              </a:ext>
            </a:extLst>
          </p:cNvPr>
          <p:cNvSpPr>
            <a:spLocks noGrp="1"/>
          </p:cNvSpPr>
          <p:nvPr>
            <p:ph type="title"/>
          </p:nvPr>
        </p:nvSpPr>
        <p:spPr/>
        <p:txBody>
          <a:bodyPr vert="horz" lIns="0" tIns="0" rIns="0" bIns="0" rtlCol="0" anchor="ctr">
            <a:noAutofit/>
          </a:bodyPr>
          <a:lstStyle/>
          <a:p>
            <a:r>
              <a:rPr lang="en-UY"/>
              <a:t>Data Quality is important in Knowledge Graphs</a:t>
            </a:r>
          </a:p>
        </p:txBody>
      </p:sp>
      <p:sp>
        <p:nvSpPr>
          <p:cNvPr id="5" name="Slide Number Placeholder 4">
            <a:extLst>
              <a:ext uri="{FF2B5EF4-FFF2-40B4-BE49-F238E27FC236}">
                <a16:creationId xmlns:a16="http://schemas.microsoft.com/office/drawing/2014/main" id="{BA556306-F2D7-0C87-C909-B82B06E0BD7A}"/>
              </a:ext>
            </a:extLst>
          </p:cNvPr>
          <p:cNvSpPr>
            <a:spLocks noGrp="1"/>
          </p:cNvSpPr>
          <p:nvPr>
            <p:ph type="sldNum" sz="quarter" idx="16"/>
          </p:nvPr>
        </p:nvSpPr>
        <p:spPr/>
        <p:txBody>
          <a:bodyPr/>
          <a:lstStyle/>
          <a:p>
            <a:fld id="{B1A20FC8-41B9-4055-A397-5AB32DE79FCA}" type="slidenum">
              <a:rPr lang="de-DE" smtClean="0"/>
              <a:pPr/>
              <a:t>3</a:t>
            </a:fld>
            <a:endParaRPr lang="de-DE"/>
          </a:p>
        </p:txBody>
      </p:sp>
      <p:pic>
        <p:nvPicPr>
          <p:cNvPr id="7" name="Picture 6">
            <a:extLst>
              <a:ext uri="{FF2B5EF4-FFF2-40B4-BE49-F238E27FC236}">
                <a16:creationId xmlns:a16="http://schemas.microsoft.com/office/drawing/2014/main" id="{093CB534-A1A6-E615-525A-B58986EB2F4B}"/>
              </a:ext>
            </a:extLst>
          </p:cNvPr>
          <p:cNvPicPr>
            <a:picLocks noChangeAspect="1"/>
          </p:cNvPicPr>
          <p:nvPr/>
        </p:nvPicPr>
        <p:blipFill>
          <a:blip r:embed="rId3">
            <a:extLst>
              <a:ext uri="{28A0092B-C50C-407E-A947-70E740481C1C}">
                <a14:useLocalDpi xmlns:a14="http://schemas.microsoft.com/office/drawing/2010/main" val="0"/>
              </a:ext>
            </a:extLst>
          </a:blip>
          <a:srcRect l="5035" t="17432" r="7422" b="20657"/>
          <a:stretch>
            <a:fillRect/>
          </a:stretch>
        </p:blipFill>
        <p:spPr>
          <a:xfrm>
            <a:off x="1390516" y="2154169"/>
            <a:ext cx="8514471" cy="3257517"/>
          </a:xfrm>
          <a:prstGeom prst="rect">
            <a:avLst/>
          </a:prstGeom>
        </p:spPr>
      </p:pic>
      <p:sp>
        <p:nvSpPr>
          <p:cNvPr id="6" name="Footer Placeholder 3">
            <a:extLst>
              <a:ext uri="{FF2B5EF4-FFF2-40B4-BE49-F238E27FC236}">
                <a16:creationId xmlns:a16="http://schemas.microsoft.com/office/drawing/2014/main" id="{99075C52-FF16-9CF7-51FE-A15E6376E067}"/>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Tree>
    <p:extLst>
      <p:ext uri="{BB962C8B-B14F-4D97-AF65-F5344CB8AC3E}">
        <p14:creationId xmlns:p14="http://schemas.microsoft.com/office/powerpoint/2010/main" val="3094858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F7904-928B-8827-399D-0D3D574367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E28699-AEB5-FDE3-D2ED-AF36D4B1B158}"/>
              </a:ext>
            </a:extLst>
          </p:cNvPr>
          <p:cNvSpPr>
            <a:spLocks noGrp="1"/>
          </p:cNvSpPr>
          <p:nvPr>
            <p:ph type="title"/>
          </p:nvPr>
        </p:nvSpPr>
        <p:spPr/>
        <p:txBody>
          <a:bodyPr vert="horz" lIns="0" tIns="0" rIns="0" bIns="0" rtlCol="0" anchor="ctr">
            <a:noAutofit/>
          </a:bodyPr>
          <a:lstStyle/>
          <a:p>
            <a:r>
              <a:rPr lang="en-US">
                <a:ea typeface="Verdana"/>
              </a:rPr>
              <a:t>Representational group</a:t>
            </a:r>
            <a:endParaRPr lang="en-US"/>
          </a:p>
        </p:txBody>
      </p:sp>
      <p:pic>
        <p:nvPicPr>
          <p:cNvPr id="3" name="Picture 2" descr="A list of information on a white background&#10;&#10;AI-generated content may be incorrect.">
            <a:extLst>
              <a:ext uri="{FF2B5EF4-FFF2-40B4-BE49-F238E27FC236}">
                <a16:creationId xmlns:a16="http://schemas.microsoft.com/office/drawing/2014/main" id="{7558D7A5-D538-C9FE-442A-069916EFCD7B}"/>
              </a:ext>
            </a:extLst>
          </p:cNvPr>
          <p:cNvPicPr>
            <a:picLocks noChangeAspect="1"/>
          </p:cNvPicPr>
          <p:nvPr/>
        </p:nvPicPr>
        <p:blipFill>
          <a:blip r:embed="rId3"/>
          <a:stretch>
            <a:fillRect/>
          </a:stretch>
        </p:blipFill>
        <p:spPr>
          <a:xfrm>
            <a:off x="308741" y="1994951"/>
            <a:ext cx="11574518" cy="2874666"/>
          </a:xfrm>
          <a:prstGeom prst="rect">
            <a:avLst/>
          </a:prstGeom>
        </p:spPr>
      </p:pic>
      <p:sp>
        <p:nvSpPr>
          <p:cNvPr id="4" name="Footer Placeholder 3">
            <a:extLst>
              <a:ext uri="{FF2B5EF4-FFF2-40B4-BE49-F238E27FC236}">
                <a16:creationId xmlns:a16="http://schemas.microsoft.com/office/drawing/2014/main" id="{5F42B624-597F-DB09-CEE0-3D1C0F584685}"/>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Tree>
    <p:extLst>
      <p:ext uri="{BB962C8B-B14F-4D97-AF65-F5344CB8AC3E}">
        <p14:creationId xmlns:p14="http://schemas.microsoft.com/office/powerpoint/2010/main" val="2235113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4BAC-51F1-1247-FF97-16911CA50499}"/>
              </a:ext>
            </a:extLst>
          </p:cNvPr>
          <p:cNvSpPr>
            <a:spLocks noGrp="1"/>
          </p:cNvSpPr>
          <p:nvPr>
            <p:ph type="title"/>
          </p:nvPr>
        </p:nvSpPr>
        <p:spPr/>
        <p:txBody>
          <a:bodyPr vert="horz" lIns="0" tIns="0" rIns="0" bIns="0" rtlCol="0" anchor="ctr">
            <a:noAutofit/>
          </a:bodyPr>
          <a:lstStyle/>
          <a:p>
            <a:r>
              <a:rPr lang="en-UY"/>
              <a:t>Data Quality</a:t>
            </a:r>
          </a:p>
        </p:txBody>
      </p:sp>
      <p:sp>
        <p:nvSpPr>
          <p:cNvPr id="5" name="Slide Number Placeholder 4">
            <a:extLst>
              <a:ext uri="{FF2B5EF4-FFF2-40B4-BE49-F238E27FC236}">
                <a16:creationId xmlns:a16="http://schemas.microsoft.com/office/drawing/2014/main" id="{535A11F0-4B8F-C6F8-4A81-F38D23C6C95D}"/>
              </a:ext>
            </a:extLst>
          </p:cNvPr>
          <p:cNvSpPr>
            <a:spLocks noGrp="1"/>
          </p:cNvSpPr>
          <p:nvPr>
            <p:ph type="sldNum" sz="quarter" idx="16"/>
          </p:nvPr>
        </p:nvSpPr>
        <p:spPr/>
        <p:txBody>
          <a:bodyPr/>
          <a:lstStyle/>
          <a:p>
            <a:fld id="{B1A20FC8-41B9-4055-A397-5AB32DE79FCA}" type="slidenum">
              <a:rPr lang="de-DE" smtClean="0"/>
              <a:pPr/>
              <a:t>4</a:t>
            </a:fld>
            <a:endParaRPr lang="de-DE"/>
          </a:p>
        </p:txBody>
      </p:sp>
      <p:sp>
        <p:nvSpPr>
          <p:cNvPr id="6" name="Text Placeholder 5">
            <a:extLst>
              <a:ext uri="{FF2B5EF4-FFF2-40B4-BE49-F238E27FC236}">
                <a16:creationId xmlns:a16="http://schemas.microsoft.com/office/drawing/2014/main" id="{E53CC919-0B1D-481F-6614-303E3F817AF7}"/>
              </a:ext>
            </a:extLst>
          </p:cNvPr>
          <p:cNvSpPr>
            <a:spLocks noGrp="1"/>
          </p:cNvSpPr>
          <p:nvPr>
            <p:ph type="body" sz="quarter" idx="17"/>
          </p:nvPr>
        </p:nvSpPr>
        <p:spPr>
          <a:xfrm>
            <a:off x="450000" y="1299932"/>
            <a:ext cx="9912350" cy="4646851"/>
          </a:xfrm>
        </p:spPr>
        <p:txBody>
          <a:bodyPr vert="horz" lIns="0" tIns="0" rIns="0" bIns="0" rtlCol="0" anchor="t">
            <a:noAutofit/>
          </a:bodyPr>
          <a:lstStyle/>
          <a:p>
            <a:pPr marL="286385" indent="-285750">
              <a:buChar char="•"/>
            </a:pPr>
            <a:r>
              <a:rPr lang="en-UY" sz="1600" dirty="0"/>
              <a:t>Data Quality (DQ) is generally defined as “fitness for use”.</a:t>
            </a:r>
            <a:endParaRPr lang="en-US" dirty="0">
              <a:ea typeface="Verdana"/>
            </a:endParaRPr>
          </a:p>
          <a:p>
            <a:pPr marL="286385" indent="-285750">
              <a:buChar char="•"/>
            </a:pPr>
            <a:r>
              <a:rPr lang="en-UY" sz="1600" dirty="0"/>
              <a:t>Evaluated across different </a:t>
            </a:r>
            <a:r>
              <a:rPr lang="en-UY" sz="1600" b="1" dirty="0"/>
              <a:t>dimensions</a:t>
            </a:r>
            <a:r>
              <a:rPr lang="en-UY" sz="1600" b="1" i="1" dirty="0"/>
              <a:t> </a:t>
            </a:r>
            <a:r>
              <a:rPr lang="en-UY" sz="1600" dirty="0"/>
              <a:t>(e.g., Completeness and Consistency), which can be quantified using </a:t>
            </a:r>
            <a:r>
              <a:rPr lang="en-UY" sz="1600" b="1" dirty="0"/>
              <a:t>metrics</a:t>
            </a:r>
            <a:r>
              <a:rPr lang="en-UY" sz="1600" i="1" dirty="0"/>
              <a:t>.</a:t>
            </a:r>
            <a:endParaRPr lang="en-UY" sz="1600" i="1" dirty="0">
              <a:ea typeface="Verdana"/>
            </a:endParaRPr>
          </a:p>
          <a:p>
            <a:pPr marL="286385" indent="-285750">
              <a:buChar char="•"/>
            </a:pPr>
            <a:r>
              <a:rPr lang="en-UY" sz="1600" b="1" dirty="0"/>
              <a:t>Data Quality Assessment</a:t>
            </a:r>
            <a:r>
              <a:rPr lang="en-UY" sz="1600" dirty="0"/>
              <a:t> (DQA) - process of obtaining measures that characterize different aspects of DQ.</a:t>
            </a:r>
            <a:endParaRPr lang="en-UY" sz="1600" dirty="0">
              <a:ea typeface="Verdana"/>
            </a:endParaRPr>
          </a:p>
          <a:p>
            <a:pPr marL="286385" indent="-285750">
              <a:buChar char="•"/>
            </a:pPr>
            <a:endParaRPr lang="en-UY" sz="1600" dirty="0">
              <a:ea typeface="Verdana"/>
            </a:endParaRPr>
          </a:p>
        </p:txBody>
      </p:sp>
      <p:pic>
        <p:nvPicPr>
          <p:cNvPr id="9" name="Picture 8" descr="A yellow measuring tape&#10;&#10;AI-generated content may be incorrect.">
            <a:extLst>
              <a:ext uri="{FF2B5EF4-FFF2-40B4-BE49-F238E27FC236}">
                <a16:creationId xmlns:a16="http://schemas.microsoft.com/office/drawing/2014/main" id="{430406C3-44A7-6B46-0E56-BD79C1A52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5231" y="4117967"/>
            <a:ext cx="1701800" cy="1701800"/>
          </a:xfrm>
          <a:prstGeom prst="rect">
            <a:avLst/>
          </a:prstGeom>
        </p:spPr>
      </p:pic>
      <p:sp>
        <p:nvSpPr>
          <p:cNvPr id="4" name="Footer Placeholder 3">
            <a:extLst>
              <a:ext uri="{FF2B5EF4-FFF2-40B4-BE49-F238E27FC236}">
                <a16:creationId xmlns:a16="http://schemas.microsoft.com/office/drawing/2014/main" id="{5D6C310B-460E-F053-ACAA-95734CA85A58}"/>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Tree>
    <p:extLst>
      <p:ext uri="{BB962C8B-B14F-4D97-AF65-F5344CB8AC3E}">
        <p14:creationId xmlns:p14="http://schemas.microsoft.com/office/powerpoint/2010/main" val="2495630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2CD2B-74AF-DADC-CD86-1DD2B90B3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8C45A-A1C3-5A8A-E898-AFF8AD43C50F}"/>
              </a:ext>
            </a:extLst>
          </p:cNvPr>
          <p:cNvSpPr>
            <a:spLocks noGrp="1"/>
          </p:cNvSpPr>
          <p:nvPr>
            <p:ph type="title"/>
          </p:nvPr>
        </p:nvSpPr>
        <p:spPr/>
        <p:txBody>
          <a:bodyPr vert="horz" lIns="0" tIns="0" rIns="0" bIns="0" rtlCol="0" anchor="ctr">
            <a:noAutofit/>
          </a:bodyPr>
          <a:lstStyle/>
          <a:p>
            <a:r>
              <a:rPr lang="en-UY"/>
              <a:t>Data Quality</a:t>
            </a:r>
          </a:p>
        </p:txBody>
      </p:sp>
      <p:sp>
        <p:nvSpPr>
          <p:cNvPr id="5" name="Slide Number Placeholder 4">
            <a:extLst>
              <a:ext uri="{FF2B5EF4-FFF2-40B4-BE49-F238E27FC236}">
                <a16:creationId xmlns:a16="http://schemas.microsoft.com/office/drawing/2014/main" id="{3932EE45-19CC-B4D6-718A-5CCD7B2C9D0B}"/>
              </a:ext>
            </a:extLst>
          </p:cNvPr>
          <p:cNvSpPr>
            <a:spLocks noGrp="1"/>
          </p:cNvSpPr>
          <p:nvPr>
            <p:ph type="sldNum" sz="quarter" idx="16"/>
          </p:nvPr>
        </p:nvSpPr>
        <p:spPr/>
        <p:txBody>
          <a:bodyPr/>
          <a:lstStyle/>
          <a:p>
            <a:fld id="{B1A20FC8-41B9-4055-A397-5AB32DE79FCA}" type="slidenum">
              <a:rPr lang="de-DE" smtClean="0"/>
              <a:pPr/>
              <a:t>5</a:t>
            </a:fld>
            <a:endParaRPr lang="de-DE"/>
          </a:p>
        </p:txBody>
      </p:sp>
      <mc:AlternateContent xmlns:mc="http://schemas.openxmlformats.org/markup-compatibility/2006">
        <mc:Choice xmlns:a14="http://schemas.microsoft.com/office/drawing/2010/main" Requires="a14">
          <p:sp>
            <p:nvSpPr>
              <p:cNvPr id="6" name="Text Placeholder 5">
                <a:extLst>
                  <a:ext uri="{FF2B5EF4-FFF2-40B4-BE49-F238E27FC236}">
                    <a16:creationId xmlns:a16="http://schemas.microsoft.com/office/drawing/2014/main" id="{BE1AD89B-3C11-0AD0-42BE-DD4845B50807}"/>
                  </a:ext>
                </a:extLst>
              </p:cNvPr>
              <p:cNvSpPr>
                <a:spLocks noGrp="1"/>
              </p:cNvSpPr>
              <p:nvPr>
                <p:ph type="body" sz="quarter" idx="17"/>
              </p:nvPr>
            </p:nvSpPr>
            <p:spPr>
              <a:xfrm>
                <a:off x="450000" y="1299932"/>
                <a:ext cx="10370400" cy="4646851"/>
              </a:xfrm>
            </p:spPr>
            <p:txBody>
              <a:bodyPr vert="horz" lIns="0" tIns="0" rIns="0" bIns="0" rtlCol="0" anchor="t">
                <a:noAutofit/>
              </a:bodyPr>
              <a:lstStyle/>
              <a:p>
                <a:pPr marL="286385" indent="-285750">
                  <a:buFont typeface="+mj-lt"/>
                  <a:buChar char="•"/>
                </a:pPr>
                <a:r>
                  <a:rPr lang="en-UY" sz="1600" b="1" dirty="0">
                    <a:ea typeface="Verdana"/>
                  </a:rPr>
                  <a:t>Dimension: </a:t>
                </a:r>
                <a:r>
                  <a:rPr lang="en-UY" sz="1600" dirty="0">
                    <a:ea typeface="Verdana"/>
                  </a:rPr>
                  <a:t>Completeness - </a:t>
                </a:r>
                <a:r>
                  <a:rPr lang="en-US" sz="1600" dirty="0">
                    <a:ea typeface="Verdana"/>
                  </a:rPr>
                  <a:t>the degree to which all required information is present in a particular dataset. </a:t>
                </a:r>
                <a:endParaRPr lang="en-UY" sz="1600" dirty="0">
                  <a:ea typeface="Verdana"/>
                </a:endParaRPr>
              </a:p>
              <a:p>
                <a:pPr marL="286385" indent="-285750">
                  <a:buFont typeface="+mj-lt"/>
                  <a:buChar char="•"/>
                </a:pPr>
                <a:r>
                  <a:rPr lang="en-UY" sz="1600" b="1" dirty="0">
                    <a:ea typeface="Verdana"/>
                  </a:rPr>
                  <a:t>Metric: </a:t>
                </a:r>
                <a:r>
                  <a:rPr lang="en-UY" sz="1600" dirty="0">
                    <a:ea typeface="Verdana"/>
                  </a:rPr>
                  <a:t>Interlinking completeness – </a:t>
                </a:r>
                <a:r>
                  <a:rPr lang="en-US" sz="1600" dirty="0">
                    <a:ea typeface="Verdana"/>
                  </a:rPr>
                  <a:t>checks whether instances in the dataset are linked to external KGs</a:t>
                </a:r>
                <a:endParaRPr lang="en-UY" sz="1600" dirty="0">
                  <a:ea typeface="Verdana"/>
                </a:endParaRPr>
              </a:p>
              <a:p>
                <a:pPr marL="286385" indent="-285750">
                  <a:buChar char="•"/>
                </a:pPr>
                <a:r>
                  <a:rPr lang="en-UY" sz="1600" b="1" dirty="0">
                    <a:ea typeface="Verdana"/>
                  </a:rPr>
                  <a:t>Measure:  </a:t>
                </a:r>
                <a14:m>
                  <m:oMath xmlns:m="http://schemas.openxmlformats.org/officeDocument/2006/math">
                    <m:f>
                      <m:fPr>
                        <m:ctrlPr>
                          <a:rPr lang="en-UY" i="1" smtClean="0">
                            <a:latin typeface="Cambria Math" panose="02040503050406030204" pitchFamily="18" charset="0"/>
                            <a:ea typeface="Verdana"/>
                          </a:rPr>
                        </m:ctrlPr>
                      </m:fPr>
                      <m:num>
                        <m:r>
                          <a:rPr lang="es-ES" b="0" i="1" smtClean="0">
                            <a:latin typeface="Cambria Math" panose="02040503050406030204" pitchFamily="18" charset="0"/>
                            <a:ea typeface="Verdana"/>
                          </a:rPr>
                          <m:t># </m:t>
                        </m:r>
                        <m:r>
                          <a:rPr lang="es-ES" b="0" i="1" smtClean="0">
                            <a:latin typeface="Cambria Math" panose="02040503050406030204" pitchFamily="18" charset="0"/>
                            <a:ea typeface="Verdana"/>
                          </a:rPr>
                          <m:t>𝑜𝑓</m:t>
                        </m:r>
                        <m:r>
                          <a:rPr lang="es-ES" b="0" i="1" smtClean="0">
                            <a:latin typeface="Cambria Math" panose="02040503050406030204" pitchFamily="18" charset="0"/>
                            <a:ea typeface="Verdana"/>
                          </a:rPr>
                          <m:t> </m:t>
                        </m:r>
                        <m:r>
                          <a:rPr lang="es-ES" b="0" i="1" smtClean="0">
                            <a:latin typeface="Cambria Math" panose="02040503050406030204" pitchFamily="18" charset="0"/>
                            <a:ea typeface="Verdana"/>
                          </a:rPr>
                          <m:t>𝑖𝑛𝑡𝑒𝑟𝑙𝑖𝑛𝑘𝑒𝑑</m:t>
                        </m:r>
                        <m:r>
                          <a:rPr lang="es-ES" b="0" i="1" smtClean="0">
                            <a:latin typeface="Cambria Math" panose="02040503050406030204" pitchFamily="18" charset="0"/>
                            <a:ea typeface="Verdana"/>
                          </a:rPr>
                          <m:t> </m:t>
                        </m:r>
                        <m:r>
                          <a:rPr lang="es-ES" b="0" i="1" smtClean="0">
                            <a:latin typeface="Cambria Math" panose="02040503050406030204" pitchFamily="18" charset="0"/>
                            <a:ea typeface="Verdana"/>
                          </a:rPr>
                          <m:t>𝑖𝑛𝑠𝑡𝑎𝑛𝑐𝑒𝑠</m:t>
                        </m:r>
                      </m:num>
                      <m:den>
                        <m:r>
                          <a:rPr lang="es-ES" b="0" i="1" smtClean="0">
                            <a:latin typeface="Cambria Math" panose="02040503050406030204" pitchFamily="18" charset="0"/>
                            <a:ea typeface="Verdana"/>
                          </a:rPr>
                          <m:t># </m:t>
                        </m:r>
                        <m:r>
                          <a:rPr lang="es-ES" b="0" i="1" smtClean="0">
                            <a:latin typeface="Cambria Math" panose="02040503050406030204" pitchFamily="18" charset="0"/>
                            <a:ea typeface="Verdana"/>
                          </a:rPr>
                          <m:t>𝑜𝑓</m:t>
                        </m:r>
                        <m:r>
                          <a:rPr lang="es-ES" b="0" i="1" smtClean="0">
                            <a:latin typeface="Cambria Math" panose="02040503050406030204" pitchFamily="18" charset="0"/>
                            <a:ea typeface="Verdana"/>
                          </a:rPr>
                          <m:t> </m:t>
                        </m:r>
                        <m:r>
                          <a:rPr lang="es-ES" b="0" i="1" smtClean="0">
                            <a:latin typeface="Cambria Math" panose="02040503050406030204" pitchFamily="18" charset="0"/>
                            <a:ea typeface="Verdana"/>
                          </a:rPr>
                          <m:t>𝑖𝑛𝑠𝑡𝑎𝑛𝑐𝑒𝑠</m:t>
                        </m:r>
                      </m:den>
                    </m:f>
                  </m:oMath>
                </a14:m>
                <a:endParaRPr lang="en-UY" sz="1600" dirty="0">
                  <a:ea typeface="Verdana"/>
                </a:endParaRPr>
              </a:p>
              <a:p>
                <a:pPr marL="645523" lvl="1" indent="-285750">
                  <a:buChar char="•"/>
                </a:pPr>
                <a:r>
                  <a:rPr lang="en-UY" sz="1600" dirty="0">
                    <a:ea typeface="Verdana"/>
                  </a:rPr>
                  <a:t>Example: </a:t>
                </a:r>
                <a14:m>
                  <m:oMath xmlns:m="http://schemas.openxmlformats.org/officeDocument/2006/math">
                    <m:f>
                      <m:fPr>
                        <m:ctrlPr>
                          <a:rPr lang="en-UY" sz="1600" i="1" smtClean="0">
                            <a:latin typeface="Cambria Math" panose="02040503050406030204" pitchFamily="18" charset="0"/>
                            <a:ea typeface="Verdana"/>
                          </a:rPr>
                        </m:ctrlPr>
                      </m:fPr>
                      <m:num>
                        <m:r>
                          <a:rPr lang="es-ES" sz="1600" b="0" i="1" smtClean="0">
                            <a:latin typeface="Cambria Math" panose="02040503050406030204" pitchFamily="18" charset="0"/>
                            <a:ea typeface="Verdana"/>
                          </a:rPr>
                          <m:t>1</m:t>
                        </m:r>
                      </m:num>
                      <m:den>
                        <m:r>
                          <a:rPr lang="es-ES" sz="1600" b="0" i="1" smtClean="0">
                            <a:latin typeface="Cambria Math" panose="02040503050406030204" pitchFamily="18" charset="0"/>
                            <a:ea typeface="Verdana"/>
                          </a:rPr>
                          <m:t>2</m:t>
                        </m:r>
                      </m:den>
                    </m:f>
                  </m:oMath>
                </a14:m>
                <a:r>
                  <a:rPr lang="en-UY" sz="1600" dirty="0">
                    <a:ea typeface="Verdana"/>
                  </a:rPr>
                  <a:t> </a:t>
                </a:r>
                <a14:m>
                  <m:oMath xmlns:m="http://schemas.openxmlformats.org/officeDocument/2006/math">
                    <m:r>
                      <a:rPr lang="en-UY" sz="1600" i="1" dirty="0" smtClean="0">
                        <a:latin typeface="Cambria Math" panose="02040503050406030204" pitchFamily="18" charset="0"/>
                        <a:ea typeface="Cambria Math" panose="02040503050406030204" pitchFamily="18" charset="0"/>
                      </a:rPr>
                      <m:t>=</m:t>
                    </m:r>
                    <m:r>
                      <a:rPr lang="es-ES" sz="1600" b="0" i="1" dirty="0" smtClean="0">
                        <a:latin typeface="Cambria Math" panose="02040503050406030204" pitchFamily="18" charset="0"/>
                        <a:ea typeface="Cambria Math" panose="02040503050406030204" pitchFamily="18" charset="0"/>
                      </a:rPr>
                      <m:t>0.5</m:t>
                    </m:r>
                  </m:oMath>
                </a14:m>
                <a:endParaRPr lang="en-UY" sz="1600" dirty="0">
                  <a:ea typeface="Verdana"/>
                </a:endParaRPr>
              </a:p>
            </p:txBody>
          </p:sp>
        </mc:Choice>
        <mc:Fallback>
          <p:sp>
            <p:nvSpPr>
              <p:cNvPr id="6" name="Text Placeholder 5">
                <a:extLst>
                  <a:ext uri="{FF2B5EF4-FFF2-40B4-BE49-F238E27FC236}">
                    <a16:creationId xmlns:a16="http://schemas.microsoft.com/office/drawing/2014/main" id="{BE1AD89B-3C11-0AD0-42BE-DD4845B50807}"/>
                  </a:ext>
                </a:extLst>
              </p:cNvPr>
              <p:cNvSpPr>
                <a:spLocks noGrp="1" noRot="1" noChangeAspect="1" noMove="1" noResize="1" noEditPoints="1" noAdjustHandles="1" noChangeArrowheads="1" noChangeShapeType="1" noTextEdit="1"/>
              </p:cNvSpPr>
              <p:nvPr>
                <p:ph type="body" sz="quarter" idx="17"/>
              </p:nvPr>
            </p:nvSpPr>
            <p:spPr>
              <a:xfrm>
                <a:off x="450000" y="1299932"/>
                <a:ext cx="10370400" cy="4646851"/>
              </a:xfrm>
              <a:blipFill>
                <a:blip r:embed="rId3"/>
                <a:stretch>
                  <a:fillRect l="-1222"/>
                </a:stretch>
              </a:blipFill>
            </p:spPr>
            <p:txBody>
              <a:bodyPr/>
              <a:lstStyle/>
              <a:p>
                <a:r>
                  <a:rPr lang="en-UY">
                    <a:noFill/>
                  </a:rPr>
                  <a:t> </a:t>
                </a:r>
              </a:p>
            </p:txBody>
          </p:sp>
        </mc:Fallback>
      </mc:AlternateContent>
      <p:sp>
        <p:nvSpPr>
          <p:cNvPr id="4" name="Footer Placeholder 3">
            <a:extLst>
              <a:ext uri="{FF2B5EF4-FFF2-40B4-BE49-F238E27FC236}">
                <a16:creationId xmlns:a16="http://schemas.microsoft.com/office/drawing/2014/main" id="{05265C4B-E69D-3300-4CC7-890384A01CC5}"/>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pic>
        <p:nvPicPr>
          <p:cNvPr id="2050" name="Picture 2">
            <a:extLst>
              <a:ext uri="{FF2B5EF4-FFF2-40B4-BE49-F238E27FC236}">
                <a16:creationId xmlns:a16="http://schemas.microsoft.com/office/drawing/2014/main" id="{6B0863A7-2B30-6B0B-C778-070C68AED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967" y="3429000"/>
            <a:ext cx="5076933" cy="2396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703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7135-8610-54A0-DCAC-3C8B25850AC5}"/>
              </a:ext>
            </a:extLst>
          </p:cNvPr>
          <p:cNvSpPr>
            <a:spLocks noGrp="1"/>
          </p:cNvSpPr>
          <p:nvPr>
            <p:ph type="title"/>
          </p:nvPr>
        </p:nvSpPr>
        <p:spPr/>
        <p:txBody>
          <a:bodyPr vert="horz" lIns="0" tIns="0" rIns="0" bIns="0" rtlCol="0" anchor="ctr">
            <a:noAutofit/>
          </a:bodyPr>
          <a:lstStyle/>
          <a:p>
            <a:r>
              <a:rPr lang="en-UY"/>
              <a:t>DQ Assessment in Knowledge Graphs</a:t>
            </a:r>
          </a:p>
        </p:txBody>
      </p:sp>
      <p:sp>
        <p:nvSpPr>
          <p:cNvPr id="5" name="Slide Number Placeholder 4">
            <a:extLst>
              <a:ext uri="{FF2B5EF4-FFF2-40B4-BE49-F238E27FC236}">
                <a16:creationId xmlns:a16="http://schemas.microsoft.com/office/drawing/2014/main" id="{6C8047B0-9BDB-D3DE-A658-7F46D9E7EEE4}"/>
              </a:ext>
            </a:extLst>
          </p:cNvPr>
          <p:cNvSpPr>
            <a:spLocks noGrp="1"/>
          </p:cNvSpPr>
          <p:nvPr>
            <p:ph type="sldNum" sz="quarter" idx="16"/>
          </p:nvPr>
        </p:nvSpPr>
        <p:spPr/>
        <p:txBody>
          <a:bodyPr/>
          <a:lstStyle/>
          <a:p>
            <a:fld id="{B1A20FC8-41B9-4055-A397-5AB32DE79FCA}" type="slidenum">
              <a:rPr lang="de-DE" smtClean="0"/>
              <a:pPr/>
              <a:t>6</a:t>
            </a:fld>
            <a:endParaRPr lang="de-DE"/>
          </a:p>
        </p:txBody>
      </p:sp>
      <p:sp>
        <p:nvSpPr>
          <p:cNvPr id="11" name="Text Placeholder 5">
            <a:extLst>
              <a:ext uri="{FF2B5EF4-FFF2-40B4-BE49-F238E27FC236}">
                <a16:creationId xmlns:a16="http://schemas.microsoft.com/office/drawing/2014/main" id="{6E9679B2-3B9D-7EF7-F144-7B573EB1AC3C}"/>
              </a:ext>
            </a:extLst>
          </p:cNvPr>
          <p:cNvSpPr>
            <a:spLocks noGrp="1"/>
          </p:cNvSpPr>
          <p:nvPr>
            <p:ph type="body" sz="quarter" idx="17"/>
          </p:nvPr>
        </p:nvSpPr>
        <p:spPr>
          <a:xfrm>
            <a:off x="450000" y="1299412"/>
            <a:ext cx="11081078" cy="4915651"/>
          </a:xfrm>
        </p:spPr>
        <p:txBody>
          <a:bodyPr vert="horz" lIns="0" tIns="0" rIns="0" bIns="0" rtlCol="0" anchor="t">
            <a:noAutofit/>
          </a:bodyPr>
          <a:lstStyle/>
          <a:p>
            <a:pPr marL="286385" indent="-285750">
              <a:buChar char="•"/>
            </a:pPr>
            <a:r>
              <a:rPr lang="en-UY" sz="1600" b="1" dirty="0">
                <a:solidFill>
                  <a:schemeClr val="accent1"/>
                </a:solidFill>
              </a:rPr>
              <a:t>High-level approaches:</a:t>
            </a:r>
            <a:endParaRPr lang="en-US" sz="1600" b="1" dirty="0">
              <a:solidFill>
                <a:schemeClr val="accent1"/>
              </a:solidFill>
            </a:endParaRPr>
          </a:p>
          <a:p>
            <a:pPr marL="645795" lvl="1" indent="-360045">
              <a:buFont typeface="Courier New"/>
              <a:buChar char="o"/>
            </a:pPr>
            <a:r>
              <a:rPr lang="en-UY" sz="1600" b="1" dirty="0"/>
              <a:t>Metric definitions</a:t>
            </a:r>
            <a:r>
              <a:rPr lang="en-UY" sz="1600" dirty="0"/>
              <a:t> </a:t>
            </a:r>
            <a:r>
              <a:rPr lang="en-US" sz="1100" dirty="0">
                <a:solidFill>
                  <a:schemeClr val="accent6"/>
                </a:solidFill>
                <a:latin typeface="Verdana"/>
                <a:ea typeface="Verdana"/>
                <a:cs typeface="Calibri"/>
              </a:rPr>
              <a:t>[Zaveri et al. (2012), Issa et al. (2021)]</a:t>
            </a:r>
            <a:r>
              <a:rPr lang="en-UY" sz="1100" dirty="0">
                <a:solidFill>
                  <a:schemeClr val="accent6"/>
                </a:solidFill>
              </a:rPr>
              <a:t> </a:t>
            </a:r>
            <a:endParaRPr lang="en-UY" sz="1600" dirty="0">
              <a:solidFill>
                <a:schemeClr val="accent6"/>
              </a:solidFill>
            </a:endParaRPr>
          </a:p>
          <a:p>
            <a:pPr marL="645795" lvl="1" indent="-360045">
              <a:buFont typeface="Courier New"/>
              <a:buChar char="o"/>
            </a:pPr>
            <a:r>
              <a:rPr lang="en-UY" sz="1600" b="1" dirty="0"/>
              <a:t>Conceptual frameworks </a:t>
            </a:r>
            <a:r>
              <a:rPr lang="en-UY" sz="1600" dirty="0"/>
              <a:t>with no concrete implementation</a:t>
            </a:r>
            <a:r>
              <a:rPr lang="en-UY" sz="1600" b="1" dirty="0"/>
              <a:t> </a:t>
            </a:r>
            <a:r>
              <a:rPr lang="en-UY" sz="1100" dirty="0">
                <a:solidFill>
                  <a:schemeClr val="accent6"/>
                </a:solidFill>
              </a:rPr>
              <a:t>[Nayak</a:t>
            </a:r>
            <a:r>
              <a:rPr lang="en-US" sz="1100" dirty="0">
                <a:solidFill>
                  <a:schemeClr val="accent6"/>
                </a:solidFill>
              </a:rPr>
              <a:t> et al. (2021), Chen et al. (2019)].</a:t>
            </a:r>
          </a:p>
          <a:p>
            <a:pPr marL="285750" lvl="1" indent="0">
              <a:buNone/>
            </a:pPr>
            <a:endParaRPr lang="en-US" sz="1600" b="1" dirty="0">
              <a:solidFill>
                <a:schemeClr val="accent1"/>
              </a:solidFill>
              <a:ea typeface="Verdana"/>
            </a:endParaRPr>
          </a:p>
          <a:p>
            <a:pPr marL="286385" indent="-285750">
              <a:buChar char="•"/>
            </a:pPr>
            <a:r>
              <a:rPr lang="en-UY" sz="1600" b="1" dirty="0">
                <a:solidFill>
                  <a:schemeClr val="accent1"/>
                </a:solidFill>
              </a:rPr>
              <a:t>Bottom-up approaches:</a:t>
            </a:r>
            <a:endParaRPr lang="en-UY" sz="1600" dirty="0">
              <a:solidFill>
                <a:schemeClr val="accent1"/>
              </a:solidFill>
              <a:ea typeface="Verdana"/>
            </a:endParaRPr>
          </a:p>
          <a:p>
            <a:pPr marL="571500" lvl="1" indent="-285750">
              <a:buFont typeface="Courier New" panose="020B0604030504040204" pitchFamily="34" charset="0"/>
              <a:buChar char="o"/>
            </a:pPr>
            <a:r>
              <a:rPr lang="en-UY" sz="1600" b="1" dirty="0"/>
              <a:t>SPARQL queries (ad-hoc)</a:t>
            </a:r>
            <a:r>
              <a:rPr lang="en-UY" sz="1600" dirty="0"/>
              <a:t> </a:t>
            </a:r>
            <a:r>
              <a:rPr lang="en-UY" sz="1100" dirty="0">
                <a:solidFill>
                  <a:schemeClr val="accent6"/>
                </a:solidFill>
              </a:rPr>
              <a:t>[</a:t>
            </a:r>
            <a:r>
              <a:rPr lang="en-US" sz="1100" dirty="0">
                <a:solidFill>
                  <a:schemeClr val="accent6"/>
                </a:solidFill>
                <a:ea typeface="+mn-lt"/>
                <a:cs typeface="+mn-lt"/>
              </a:rPr>
              <a:t>Debattista et al. (2016), </a:t>
            </a:r>
            <a:r>
              <a:rPr lang="en-US" sz="1100" dirty="0" err="1">
                <a:solidFill>
                  <a:schemeClr val="accent6"/>
                </a:solidFill>
                <a:ea typeface="+mn-lt"/>
                <a:cs typeface="+mn-lt"/>
              </a:rPr>
              <a:t>Kontokostas</a:t>
            </a:r>
            <a:r>
              <a:rPr lang="en-US" sz="1100" dirty="0">
                <a:solidFill>
                  <a:schemeClr val="accent6"/>
                </a:solidFill>
                <a:ea typeface="+mn-lt"/>
                <a:cs typeface="+mn-lt"/>
              </a:rPr>
              <a:t> et al. (2014), Pellegrino et al. (2024), </a:t>
            </a:r>
            <a:r>
              <a:rPr lang="en-US" sz="1100" dirty="0" err="1">
                <a:solidFill>
                  <a:schemeClr val="accent6"/>
                </a:solidFill>
                <a:ea typeface="+mn-lt"/>
                <a:cs typeface="+mn-lt"/>
              </a:rPr>
              <a:t>Fürber</a:t>
            </a:r>
            <a:r>
              <a:rPr lang="en-US" sz="1100" dirty="0">
                <a:solidFill>
                  <a:schemeClr val="accent6"/>
                </a:solidFill>
                <a:ea typeface="+mn-lt"/>
                <a:cs typeface="+mn-lt"/>
              </a:rPr>
              <a:t> et al. (2011</a:t>
            </a:r>
            <a:r>
              <a:rPr lang="en-US" sz="1100" dirty="0">
                <a:solidFill>
                  <a:schemeClr val="accent6"/>
                </a:solidFill>
              </a:rPr>
              <a:t>)</a:t>
            </a:r>
            <a:r>
              <a:rPr lang="en-UY" sz="1100" dirty="0">
                <a:solidFill>
                  <a:schemeClr val="accent6"/>
                </a:solidFill>
              </a:rPr>
              <a:t>].</a:t>
            </a:r>
          </a:p>
          <a:p>
            <a:pPr marL="285750" lvl="1" indent="0">
              <a:buNone/>
            </a:pPr>
            <a:endParaRPr lang="en-UY" sz="1600" dirty="0"/>
          </a:p>
          <a:p>
            <a:pPr marL="286385" indent="-285750">
              <a:buChar char="•"/>
            </a:pPr>
            <a:r>
              <a:rPr lang="en-UY" sz="1600" b="1" dirty="0">
                <a:solidFill>
                  <a:schemeClr val="accent1"/>
                </a:solidFill>
              </a:rPr>
              <a:t>Constraint languages:</a:t>
            </a:r>
            <a:endParaRPr lang="en-UY" sz="1600" dirty="0">
              <a:solidFill>
                <a:schemeClr val="accent1"/>
              </a:solidFill>
              <a:ea typeface="Verdana"/>
            </a:endParaRPr>
          </a:p>
          <a:p>
            <a:pPr marL="571500" lvl="1" indent="-285750">
              <a:buFont typeface="Courier New" panose="020B0604030504040204" pitchFamily="34" charset="0"/>
              <a:buChar char="o"/>
            </a:pPr>
            <a:r>
              <a:rPr lang="en-UY" sz="1600" b="1" dirty="0"/>
              <a:t>RDF Schema</a:t>
            </a:r>
          </a:p>
          <a:p>
            <a:pPr marL="571500" lvl="1" indent="-285750">
              <a:buFont typeface="Courier New" panose="020B0604030504040204" pitchFamily="34" charset="0"/>
              <a:buChar char="o"/>
            </a:pPr>
            <a:r>
              <a:rPr lang="en-UY" sz="1600" b="1" dirty="0"/>
              <a:t>Shapes Constraint Language (SHACL)/Shape Expressions Language (ShEx) </a:t>
            </a:r>
          </a:p>
          <a:p>
            <a:pPr marL="932362" lvl="2" indent="-285750">
              <a:buFont typeface="Wingdings" pitchFamily="2" charset="2"/>
              <a:buChar char="§"/>
            </a:pPr>
            <a:r>
              <a:rPr lang="en-UY" sz="1600" dirty="0"/>
              <a:t>RDF validation through the specification of constraints as shapes.</a:t>
            </a:r>
            <a:endParaRPr lang="en-UY" sz="1600" dirty="0">
              <a:ea typeface="Verdana"/>
            </a:endParaRPr>
          </a:p>
        </p:txBody>
      </p:sp>
      <p:sp>
        <p:nvSpPr>
          <p:cNvPr id="4" name="Footer Placeholder 3">
            <a:extLst>
              <a:ext uri="{FF2B5EF4-FFF2-40B4-BE49-F238E27FC236}">
                <a16:creationId xmlns:a16="http://schemas.microsoft.com/office/drawing/2014/main" id="{6AA3EA61-225D-4EC4-45E2-29F1997CFF8C}"/>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Tree>
    <p:extLst>
      <p:ext uri="{BB962C8B-B14F-4D97-AF65-F5344CB8AC3E}">
        <p14:creationId xmlns:p14="http://schemas.microsoft.com/office/powerpoint/2010/main" val="914931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37D7-F45C-3D65-0875-3249ECB5A11E}"/>
              </a:ext>
            </a:extLst>
          </p:cNvPr>
          <p:cNvSpPr>
            <a:spLocks noGrp="1"/>
          </p:cNvSpPr>
          <p:nvPr>
            <p:ph type="title"/>
          </p:nvPr>
        </p:nvSpPr>
        <p:spPr/>
        <p:txBody>
          <a:bodyPr vert="horz" lIns="0" tIns="0" rIns="0" bIns="0" rtlCol="0" anchor="ctr">
            <a:noAutofit/>
          </a:bodyPr>
          <a:lstStyle/>
          <a:p>
            <a:r>
              <a:rPr lang="en-UY" dirty="0"/>
              <a:t>Research gap</a:t>
            </a:r>
          </a:p>
        </p:txBody>
      </p:sp>
      <p:sp>
        <p:nvSpPr>
          <p:cNvPr id="5" name="Slide Number Placeholder 4">
            <a:extLst>
              <a:ext uri="{FF2B5EF4-FFF2-40B4-BE49-F238E27FC236}">
                <a16:creationId xmlns:a16="http://schemas.microsoft.com/office/drawing/2014/main" id="{CBA15329-E80B-1D09-9FFA-490CC6992174}"/>
              </a:ext>
            </a:extLst>
          </p:cNvPr>
          <p:cNvSpPr>
            <a:spLocks noGrp="1"/>
          </p:cNvSpPr>
          <p:nvPr>
            <p:ph type="sldNum" sz="quarter" idx="16"/>
          </p:nvPr>
        </p:nvSpPr>
        <p:spPr/>
        <p:txBody>
          <a:bodyPr/>
          <a:lstStyle/>
          <a:p>
            <a:fld id="{B1A20FC8-41B9-4055-A397-5AB32DE79FCA}" type="slidenum">
              <a:rPr lang="de-DE" smtClean="0"/>
              <a:pPr/>
              <a:t>7</a:t>
            </a:fld>
            <a:endParaRPr lang="de-DE"/>
          </a:p>
        </p:txBody>
      </p:sp>
      <p:sp>
        <p:nvSpPr>
          <p:cNvPr id="6" name="Text Placeholder 5">
            <a:extLst>
              <a:ext uri="{FF2B5EF4-FFF2-40B4-BE49-F238E27FC236}">
                <a16:creationId xmlns:a16="http://schemas.microsoft.com/office/drawing/2014/main" id="{F9A5D702-FB17-075C-34E3-B82162C7F509}"/>
              </a:ext>
            </a:extLst>
          </p:cNvPr>
          <p:cNvSpPr>
            <a:spLocks noGrp="1"/>
          </p:cNvSpPr>
          <p:nvPr>
            <p:ph type="body" sz="quarter" idx="17"/>
          </p:nvPr>
        </p:nvSpPr>
        <p:spPr>
          <a:xfrm>
            <a:off x="449999" y="1357784"/>
            <a:ext cx="10935395" cy="2183138"/>
          </a:xfrm>
        </p:spPr>
        <p:txBody>
          <a:bodyPr vert="horz" lIns="0" tIns="0" rIns="0" bIns="0" rtlCol="0" anchor="t">
            <a:noAutofit/>
          </a:bodyPr>
          <a:lstStyle/>
          <a:p>
            <a:pPr marL="359410">
              <a:buFont typeface="+mj-lt"/>
              <a:buChar char="•"/>
            </a:pPr>
            <a:r>
              <a:rPr lang="en-US" sz="1600" dirty="0"/>
              <a:t>Most works on constraint languages (SHACL, </a:t>
            </a:r>
            <a:r>
              <a:rPr lang="en-US" sz="1600" dirty="0" err="1"/>
              <a:t>ShEx</a:t>
            </a:r>
            <a:r>
              <a:rPr lang="en-US" sz="1600" dirty="0"/>
              <a:t>) focus on </a:t>
            </a:r>
            <a:r>
              <a:rPr lang="en-US" sz="1600" b="1" dirty="0"/>
              <a:t>shape generation </a:t>
            </a:r>
            <a:r>
              <a:rPr lang="en-US" sz="1600" dirty="0"/>
              <a:t>from data/metadata </a:t>
            </a:r>
            <a:r>
              <a:rPr lang="en-US" sz="1100" dirty="0">
                <a:solidFill>
                  <a:schemeClr val="accent6"/>
                </a:solidFill>
              </a:rPr>
              <a:t>[</a:t>
            </a:r>
            <a:r>
              <a:rPr lang="en-US" sz="1100" dirty="0">
                <a:solidFill>
                  <a:schemeClr val="accent6"/>
                </a:solidFill>
                <a:ea typeface="+mn-lt"/>
                <a:cs typeface="+mn-lt"/>
              </a:rPr>
              <a:t>Spahiu et al. (2018), Rabbani et al. (2023), Boneva et al. (2019), Cimmino et al. (2020), Pandit et al. (2018), Duan et al. (2024), Fernandez-Álvarez et al. (2022)].</a:t>
            </a:r>
            <a:endParaRPr lang="en-US" sz="1100" dirty="0">
              <a:solidFill>
                <a:schemeClr val="accent6"/>
              </a:solidFill>
              <a:ea typeface="Verdana"/>
            </a:endParaRPr>
          </a:p>
          <a:p>
            <a:pPr marL="359410">
              <a:buFont typeface="Verdana"/>
              <a:buChar char="•"/>
            </a:pPr>
            <a:r>
              <a:rPr lang="en-US" sz="1600" dirty="0"/>
              <a:t>Few works link shape generation to DQ assessment and improvement</a:t>
            </a:r>
            <a:r>
              <a:rPr lang="en-US" sz="1600" i="1" dirty="0"/>
              <a:t> </a:t>
            </a:r>
            <a:r>
              <a:rPr lang="en-US" sz="1100" dirty="0">
                <a:solidFill>
                  <a:schemeClr val="accent6"/>
                </a:solidFill>
              </a:rPr>
              <a:t>[</a:t>
            </a:r>
            <a:r>
              <a:rPr lang="en-US" sz="1100" dirty="0">
                <a:solidFill>
                  <a:schemeClr val="accent6"/>
                </a:solidFill>
                <a:ea typeface="+mn-lt"/>
                <a:cs typeface="+mn-lt"/>
              </a:rPr>
              <a:t>Spahiu et al. (2018), Rabbani et al. (2023), Yang et al. (2023), </a:t>
            </a:r>
            <a:r>
              <a:rPr lang="en-US" sz="1100" dirty="0" err="1">
                <a:solidFill>
                  <a:schemeClr val="accent6"/>
                </a:solidFill>
                <a:ea typeface="+mn-lt"/>
                <a:cs typeface="+mn-lt"/>
              </a:rPr>
              <a:t>Luthfi</a:t>
            </a:r>
            <a:r>
              <a:rPr lang="en-US" sz="1100" dirty="0">
                <a:solidFill>
                  <a:schemeClr val="accent6"/>
                </a:solidFill>
                <a:ea typeface="+mn-lt"/>
                <a:cs typeface="+mn-lt"/>
              </a:rPr>
              <a:t> et al. (2022</a:t>
            </a:r>
            <a:r>
              <a:rPr lang="en-US" sz="1100" dirty="0">
                <a:solidFill>
                  <a:schemeClr val="accent6"/>
                </a:solidFill>
              </a:rPr>
              <a:t>)]</a:t>
            </a:r>
            <a:r>
              <a:rPr lang="en-US" sz="1600" dirty="0"/>
              <a:t>.</a:t>
            </a:r>
            <a:endParaRPr lang="en-US" sz="1600" dirty="0">
              <a:ea typeface="Verdana"/>
            </a:endParaRPr>
          </a:p>
          <a:p>
            <a:pPr marL="359410">
              <a:buFont typeface="Verdana"/>
              <a:buChar char="•"/>
            </a:pPr>
            <a:r>
              <a:rPr lang="en-US" sz="1600" dirty="0"/>
              <a:t>Existing attempts only target </a:t>
            </a:r>
            <a:r>
              <a:rPr lang="en-US" sz="1600" b="1" dirty="0"/>
              <a:t>specific dimensions </a:t>
            </a:r>
            <a:r>
              <a:rPr lang="en-US" sz="1100" dirty="0">
                <a:solidFill>
                  <a:schemeClr val="accent6"/>
                </a:solidFill>
              </a:rPr>
              <a:t>(e.g., Completeness [</a:t>
            </a:r>
            <a:r>
              <a:rPr lang="en-US" sz="1100" dirty="0" err="1">
                <a:solidFill>
                  <a:schemeClr val="accent6"/>
                </a:solidFill>
              </a:rPr>
              <a:t>Luthfi</a:t>
            </a:r>
            <a:r>
              <a:rPr lang="en-US" sz="1100" dirty="0">
                <a:solidFill>
                  <a:schemeClr val="accent6"/>
                </a:solidFill>
              </a:rPr>
              <a:t> et al. (2022)]).</a:t>
            </a:r>
            <a:endParaRPr lang="en-US" sz="1600" dirty="0">
              <a:solidFill>
                <a:schemeClr val="accent6"/>
              </a:solidFill>
              <a:ea typeface="Verdana"/>
            </a:endParaRPr>
          </a:p>
        </p:txBody>
      </p:sp>
      <p:sp>
        <p:nvSpPr>
          <p:cNvPr id="7" name="Footer Placeholder 3">
            <a:extLst>
              <a:ext uri="{FF2B5EF4-FFF2-40B4-BE49-F238E27FC236}">
                <a16:creationId xmlns:a16="http://schemas.microsoft.com/office/drawing/2014/main" id="{58083075-8AAC-39B2-8B5A-7993AE8CA797}"/>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12" name="Text Placeholder 5">
            <a:extLst>
              <a:ext uri="{FF2B5EF4-FFF2-40B4-BE49-F238E27FC236}">
                <a16:creationId xmlns:a16="http://schemas.microsoft.com/office/drawing/2014/main" id="{FBF9A41D-725C-0160-9AC7-56B773DA6516}"/>
              </a:ext>
            </a:extLst>
          </p:cNvPr>
          <p:cNvSpPr txBox="1">
            <a:spLocks/>
          </p:cNvSpPr>
          <p:nvPr/>
        </p:nvSpPr>
        <p:spPr>
          <a:xfrm>
            <a:off x="449999" y="4646113"/>
            <a:ext cx="10638547" cy="2183138"/>
          </a:xfrm>
          <a:prstGeom prst="rect">
            <a:avLst/>
          </a:prstGeom>
        </p:spPr>
        <p:txBody>
          <a:bodyPr vert="horz" lIns="0" tIns="0" rIns="0" bIns="0" rtlCol="0" anchor="t">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286385" indent="-285750">
              <a:buChar char="•"/>
            </a:pPr>
            <a:r>
              <a:rPr lang="en-US" sz="1600" b="1" dirty="0"/>
              <a:t>Evaluate</a:t>
            </a:r>
            <a:r>
              <a:rPr lang="en-US" sz="1600" dirty="0"/>
              <a:t> the suitability of SHACL core for DQA by defining shapes for the set of </a:t>
            </a:r>
            <a:r>
              <a:rPr lang="en-US" sz="1600" b="1" dirty="0"/>
              <a:t>69 </a:t>
            </a:r>
            <a:r>
              <a:rPr lang="en-US" sz="1600" dirty="0"/>
              <a:t>DQ metrics defined by Zaveri et al. (2012).</a:t>
            </a:r>
            <a:endParaRPr lang="en-US" dirty="0">
              <a:ea typeface="Verdana"/>
            </a:endParaRPr>
          </a:p>
          <a:p>
            <a:pPr marL="286385" indent="-285750">
              <a:buChar char="•"/>
            </a:pPr>
            <a:r>
              <a:rPr lang="en-US" sz="1600" b="1" dirty="0"/>
              <a:t>P</a:t>
            </a:r>
            <a:r>
              <a:rPr lang="en-UY" sz="1600" b="1" dirty="0"/>
              <a:t>rototype</a:t>
            </a:r>
            <a:r>
              <a:rPr lang="en-UY" sz="1600" dirty="0"/>
              <a:t> that automatically instantiates the defined shapes and computes DQ measures based on the shape validation results.</a:t>
            </a:r>
            <a:endParaRPr lang="en-UY" sz="1600" dirty="0">
              <a:ea typeface="Verdana"/>
            </a:endParaRPr>
          </a:p>
        </p:txBody>
      </p:sp>
      <p:sp>
        <p:nvSpPr>
          <p:cNvPr id="13" name="Title 1">
            <a:extLst>
              <a:ext uri="{FF2B5EF4-FFF2-40B4-BE49-F238E27FC236}">
                <a16:creationId xmlns:a16="http://schemas.microsoft.com/office/drawing/2014/main" id="{D14740C7-77A3-CD93-C4D0-05739423D282}"/>
              </a:ext>
            </a:extLst>
          </p:cNvPr>
          <p:cNvSpPr txBox="1">
            <a:spLocks/>
          </p:cNvSpPr>
          <p:nvPr/>
        </p:nvSpPr>
        <p:spPr>
          <a:xfrm>
            <a:off x="432138" y="3669887"/>
            <a:ext cx="9912011" cy="974655"/>
          </a:xfrm>
          <a:prstGeom prst="rect">
            <a:avLst/>
          </a:prstGeom>
        </p:spPr>
        <p:txBody>
          <a:bodyPr vert="horz" lIns="0" tIns="0" rIns="0" bIns="0" rtlCol="0" anchor="ctr">
            <a:noAutofit/>
          </a:bodyPr>
          <a:lstStyle>
            <a:lvl1pPr algn="l" defTabSz="914400" rtl="0" eaLnBrk="1" latinLnBrk="0" hangingPunct="1">
              <a:lnSpc>
                <a:spcPts val="3600"/>
              </a:lnSpc>
              <a:spcBef>
                <a:spcPct val="0"/>
              </a:spcBef>
              <a:buNone/>
              <a:defRPr sz="2400" kern="1200">
                <a:solidFill>
                  <a:schemeClr val="tx2"/>
                </a:solidFill>
                <a:latin typeface="+mj-lt"/>
                <a:ea typeface="+mj-ea"/>
                <a:cs typeface="+mj-cs"/>
              </a:defRPr>
            </a:lvl1pPr>
          </a:lstStyle>
          <a:p>
            <a:r>
              <a:rPr lang="en-UY" dirty="0"/>
              <a:t>Contributions</a:t>
            </a:r>
          </a:p>
        </p:txBody>
      </p:sp>
    </p:spTree>
    <p:extLst>
      <p:ext uri="{BB962C8B-B14F-4D97-AF65-F5344CB8AC3E}">
        <p14:creationId xmlns:p14="http://schemas.microsoft.com/office/powerpoint/2010/main" val="1812170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606D-2A9E-C25F-4FD3-42940A0E5B28}"/>
              </a:ext>
            </a:extLst>
          </p:cNvPr>
          <p:cNvSpPr>
            <a:spLocks noGrp="1"/>
          </p:cNvSpPr>
          <p:nvPr>
            <p:ph type="title"/>
          </p:nvPr>
        </p:nvSpPr>
        <p:spPr/>
        <p:txBody>
          <a:bodyPr vert="horz" lIns="0" tIns="0" rIns="0" bIns="0" rtlCol="0" anchor="ctr">
            <a:noAutofit/>
          </a:bodyPr>
          <a:lstStyle/>
          <a:p>
            <a:r>
              <a:rPr lang="en-UY"/>
              <a:t>Approach</a:t>
            </a:r>
          </a:p>
        </p:txBody>
      </p:sp>
      <p:sp>
        <p:nvSpPr>
          <p:cNvPr id="5" name="Slide Number Placeholder 4">
            <a:extLst>
              <a:ext uri="{FF2B5EF4-FFF2-40B4-BE49-F238E27FC236}">
                <a16:creationId xmlns:a16="http://schemas.microsoft.com/office/drawing/2014/main" id="{CEC6733F-51EE-8CB7-5248-AF5B7EAEDB13}"/>
              </a:ext>
            </a:extLst>
          </p:cNvPr>
          <p:cNvSpPr>
            <a:spLocks noGrp="1"/>
          </p:cNvSpPr>
          <p:nvPr>
            <p:ph type="sldNum" sz="quarter" idx="16"/>
          </p:nvPr>
        </p:nvSpPr>
        <p:spPr/>
        <p:txBody>
          <a:bodyPr/>
          <a:lstStyle/>
          <a:p>
            <a:fld id="{B1A20FC8-41B9-4055-A397-5AB32DE79FCA}" type="slidenum">
              <a:rPr lang="de-DE" smtClean="0"/>
              <a:pPr/>
              <a:t>8</a:t>
            </a:fld>
            <a:endParaRPr lang="de-DE"/>
          </a:p>
        </p:txBody>
      </p:sp>
      <p:sp>
        <p:nvSpPr>
          <p:cNvPr id="6" name="Text Placeholder 5">
            <a:extLst>
              <a:ext uri="{FF2B5EF4-FFF2-40B4-BE49-F238E27FC236}">
                <a16:creationId xmlns:a16="http://schemas.microsoft.com/office/drawing/2014/main" id="{4C40A946-0073-043E-79CD-38C1CAC0704C}"/>
              </a:ext>
            </a:extLst>
          </p:cNvPr>
          <p:cNvSpPr>
            <a:spLocks noGrp="1"/>
          </p:cNvSpPr>
          <p:nvPr>
            <p:ph type="body" sz="quarter" idx="17"/>
          </p:nvPr>
        </p:nvSpPr>
        <p:spPr>
          <a:xfrm>
            <a:off x="450000" y="1308481"/>
            <a:ext cx="10835316" cy="1699895"/>
          </a:xfrm>
        </p:spPr>
        <p:txBody>
          <a:bodyPr vert="horz" lIns="0" tIns="0" rIns="0" bIns="0" rtlCol="0" anchor="t">
            <a:noAutofit/>
          </a:bodyPr>
          <a:lstStyle/>
          <a:p>
            <a:pPr marL="286385" indent="-285750">
              <a:buChar char="•"/>
            </a:pPr>
            <a:r>
              <a:rPr lang="en-US" sz="1600" dirty="0"/>
              <a:t>We followed Zaveri et al. (2012) groups of dimensions and metric definitions.</a:t>
            </a:r>
            <a:endParaRPr lang="en-US" dirty="0">
              <a:ea typeface="Verdana"/>
            </a:endParaRPr>
          </a:p>
          <a:p>
            <a:pPr marL="645795" lvl="1" indent="-285750">
              <a:buFont typeface="Courier New" panose="020B0604030504040204" pitchFamily="34" charset="0"/>
              <a:buChar char="o"/>
            </a:pPr>
            <a:r>
              <a:rPr lang="en-US" sz="1600" dirty="0"/>
              <a:t>18 dimensions (4 groups)</a:t>
            </a:r>
            <a:endParaRPr lang="en-US" sz="1600" dirty="0">
              <a:ea typeface="Verdana"/>
            </a:endParaRPr>
          </a:p>
          <a:p>
            <a:pPr marL="645795" lvl="1" indent="-285750">
              <a:buFont typeface="Courier New" panose="020B0604030504040204" pitchFamily="34" charset="0"/>
              <a:buChar char="o"/>
            </a:pPr>
            <a:r>
              <a:rPr lang="en-US" sz="1600" dirty="0">
                <a:ea typeface="Verdana"/>
              </a:rPr>
              <a:t>69 metrics</a:t>
            </a:r>
          </a:p>
          <a:p>
            <a:pPr marL="286385" indent="-285750">
              <a:buChar char="•"/>
            </a:pPr>
            <a:r>
              <a:rPr lang="en-US" sz="1600" dirty="0"/>
              <a:t>For each metric we defined a SHACL shape or explained SHACL's limitation when shapes cannot be defined.</a:t>
            </a:r>
            <a:endParaRPr lang="en-US" sz="1600" dirty="0">
              <a:ea typeface="Verdana"/>
            </a:endParaRPr>
          </a:p>
          <a:p>
            <a:pPr marL="588645" lvl="1" indent="-285750">
              <a:buFont typeface="Courier New" panose="020B0604030504040204" pitchFamily="34" charset="0"/>
              <a:buChar char="o"/>
            </a:pPr>
            <a:r>
              <a:rPr lang="en-US" sz="1600" dirty="0"/>
              <a:t>Focus on SHACL core</a:t>
            </a:r>
            <a:r>
              <a:rPr lang="en-US" sz="1600" i="1" dirty="0"/>
              <a:t>.</a:t>
            </a:r>
            <a:br>
              <a:rPr lang="en-US" sz="1600" dirty="0"/>
            </a:br>
            <a:endParaRPr lang="en-US" sz="1600" dirty="0">
              <a:ea typeface="Verdana"/>
            </a:endParaRPr>
          </a:p>
          <a:p>
            <a:pPr marL="286385" indent="-285750">
              <a:buChar char="•"/>
            </a:pPr>
            <a:endParaRPr lang="en-UY" sz="1600" dirty="0">
              <a:ea typeface="Verdana"/>
            </a:endParaRPr>
          </a:p>
        </p:txBody>
      </p:sp>
      <p:sp>
        <p:nvSpPr>
          <p:cNvPr id="7" name="Footer Placeholder 3">
            <a:extLst>
              <a:ext uri="{FF2B5EF4-FFF2-40B4-BE49-F238E27FC236}">
                <a16:creationId xmlns:a16="http://schemas.microsoft.com/office/drawing/2014/main" id="{44F3A3E3-B6B6-C803-9338-C93E57A0BD02}"/>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pic>
        <p:nvPicPr>
          <p:cNvPr id="3" name="Picture 2" descr="A diagram of a security system&#10;&#10;AI-generated content may be incorrect.">
            <a:extLst>
              <a:ext uri="{FF2B5EF4-FFF2-40B4-BE49-F238E27FC236}">
                <a16:creationId xmlns:a16="http://schemas.microsoft.com/office/drawing/2014/main" id="{FB74A4E6-F763-7D8B-6EF3-828DE87951ED}"/>
              </a:ext>
            </a:extLst>
          </p:cNvPr>
          <p:cNvPicPr>
            <a:picLocks noChangeAspect="1"/>
          </p:cNvPicPr>
          <p:nvPr/>
        </p:nvPicPr>
        <p:blipFill>
          <a:blip r:embed="rId3"/>
          <a:srcRect t="2059" r="131" b="69"/>
          <a:stretch>
            <a:fillRect/>
          </a:stretch>
        </p:blipFill>
        <p:spPr>
          <a:xfrm>
            <a:off x="3802566" y="3239705"/>
            <a:ext cx="5603549" cy="3140304"/>
          </a:xfrm>
          <a:prstGeom prst="rect">
            <a:avLst/>
          </a:prstGeom>
        </p:spPr>
      </p:pic>
      <p:sp>
        <p:nvSpPr>
          <p:cNvPr id="4" name="TextBox 3">
            <a:extLst>
              <a:ext uri="{FF2B5EF4-FFF2-40B4-BE49-F238E27FC236}">
                <a16:creationId xmlns:a16="http://schemas.microsoft.com/office/drawing/2014/main" id="{C2901B57-B346-01ED-03DF-494F4069BF5D}"/>
              </a:ext>
            </a:extLst>
          </p:cNvPr>
          <p:cNvSpPr txBox="1"/>
          <p:nvPr/>
        </p:nvSpPr>
        <p:spPr>
          <a:xfrm>
            <a:off x="9410779" y="5496787"/>
            <a:ext cx="24753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800" baseline="0" dirty="0">
                <a:solidFill>
                  <a:srgbClr val="5A6065"/>
                </a:solidFill>
                <a:latin typeface="Verdana"/>
                <a:ea typeface="Arial"/>
                <a:cs typeface="Arial"/>
              </a:rPr>
              <a:t>Zaveri, A., Rula, A., Maurino, A., </a:t>
            </a:r>
            <a:r>
              <a:rPr lang="en-US" sz="800" baseline="0" dirty="0" err="1">
                <a:solidFill>
                  <a:srgbClr val="5A6065"/>
                </a:solidFill>
                <a:latin typeface="Verdana"/>
                <a:ea typeface="Arial"/>
                <a:cs typeface="Arial"/>
              </a:rPr>
              <a:t>Pietrobon</a:t>
            </a:r>
            <a:r>
              <a:rPr lang="en-US" sz="800" baseline="0" dirty="0">
                <a:solidFill>
                  <a:srgbClr val="5A6065"/>
                </a:solidFill>
                <a:latin typeface="Verdana"/>
                <a:ea typeface="Arial"/>
                <a:cs typeface="Arial"/>
              </a:rPr>
              <a:t>, R., Lehmann, J., &amp; Auer, S. (2012). Quality assessment for Linked Data: A Survey: A systematic literature review and conceptual framework. Semantic web, 7(1),63-93.</a:t>
            </a:r>
            <a:endParaRPr lang="en-US" sz="900" dirty="0"/>
          </a:p>
        </p:txBody>
      </p:sp>
    </p:spTree>
    <p:extLst>
      <p:ext uri="{BB962C8B-B14F-4D97-AF65-F5344CB8AC3E}">
        <p14:creationId xmlns:p14="http://schemas.microsoft.com/office/powerpoint/2010/main" val="165044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6BC30-D2E9-A8D5-B5D4-E34E2B1A73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A46B3-CBD1-1482-0FAF-9C2BC7C4BCA1}"/>
              </a:ext>
            </a:extLst>
          </p:cNvPr>
          <p:cNvSpPr>
            <a:spLocks noGrp="1"/>
          </p:cNvSpPr>
          <p:nvPr>
            <p:ph type="title"/>
          </p:nvPr>
        </p:nvSpPr>
        <p:spPr/>
        <p:txBody>
          <a:bodyPr vert="horz" lIns="0" tIns="0" rIns="0" bIns="0" rtlCol="0" anchor="ctr">
            <a:noAutofit/>
          </a:bodyPr>
          <a:lstStyle/>
          <a:p>
            <a:r>
              <a:rPr lang="en-US" dirty="0">
                <a:ea typeface="Verdana"/>
              </a:rPr>
              <a:t>SHACL flavor</a:t>
            </a:r>
          </a:p>
        </p:txBody>
      </p:sp>
      <p:sp>
        <p:nvSpPr>
          <p:cNvPr id="5" name="Slide Number Placeholder 4">
            <a:extLst>
              <a:ext uri="{FF2B5EF4-FFF2-40B4-BE49-F238E27FC236}">
                <a16:creationId xmlns:a16="http://schemas.microsoft.com/office/drawing/2014/main" id="{0DEADA8E-6EF6-8C4E-4011-A83ECBD25F7A}"/>
              </a:ext>
            </a:extLst>
          </p:cNvPr>
          <p:cNvSpPr>
            <a:spLocks noGrp="1"/>
          </p:cNvSpPr>
          <p:nvPr>
            <p:ph type="sldNum" sz="quarter" idx="16"/>
          </p:nvPr>
        </p:nvSpPr>
        <p:spPr/>
        <p:txBody>
          <a:bodyPr/>
          <a:lstStyle/>
          <a:p>
            <a:fld id="{B1A20FC8-41B9-4055-A397-5AB32DE79FCA}" type="slidenum">
              <a:rPr lang="de-DE" smtClean="0"/>
              <a:pPr/>
              <a:t>9</a:t>
            </a:fld>
            <a:endParaRPr lang="de-DE"/>
          </a:p>
        </p:txBody>
      </p:sp>
      <p:sp>
        <p:nvSpPr>
          <p:cNvPr id="7" name="Footer Placeholder 3">
            <a:extLst>
              <a:ext uri="{FF2B5EF4-FFF2-40B4-BE49-F238E27FC236}">
                <a16:creationId xmlns:a16="http://schemas.microsoft.com/office/drawing/2014/main" id="{91CAF264-2019-6217-1AD6-ED89853EACA7}"/>
              </a:ext>
            </a:extLst>
          </p:cNvPr>
          <p:cNvSpPr>
            <a:spLocks noGrp="1"/>
          </p:cNvSpPr>
          <p:nvPr>
            <p:ph type="ftr" sz="quarter" idx="15"/>
          </p:nvPr>
        </p:nvSpPr>
        <p:spPr>
          <a:xfrm>
            <a:off x="1537488" y="6433316"/>
            <a:ext cx="8806661" cy="365125"/>
          </a:xfrm>
        </p:spPr>
        <p:txBody>
          <a:bodyPr/>
          <a:lstStyle/>
          <a:p>
            <a:r>
              <a:rPr lang="de-DE" dirty="0" err="1"/>
              <a:t>Is</a:t>
            </a:r>
            <a:r>
              <a:rPr lang="de-DE" dirty="0"/>
              <a:t> SHACL </a:t>
            </a:r>
            <a:r>
              <a:rPr lang="de-DE" dirty="0" err="1"/>
              <a:t>suitable</a:t>
            </a:r>
            <a:r>
              <a:rPr lang="de-DE" dirty="0"/>
              <a:t> </a:t>
            </a:r>
            <a:r>
              <a:rPr lang="de-DE" dirty="0" err="1"/>
              <a:t>for</a:t>
            </a:r>
            <a:r>
              <a:rPr lang="de-DE" dirty="0"/>
              <a:t> Data Quality Assessment? - </a:t>
            </a:r>
            <a:r>
              <a:rPr lang="de-DE" u="sng" dirty="0"/>
              <a:t>Carolina Cortés,</a:t>
            </a:r>
            <a:r>
              <a:rPr lang="de-DE" dirty="0"/>
              <a:t> L. </a:t>
            </a:r>
            <a:r>
              <a:rPr lang="de-DE" dirty="0" err="1"/>
              <a:t>Ehrlinger</a:t>
            </a:r>
            <a:r>
              <a:rPr lang="de-DE" dirty="0"/>
              <a:t>, L. Etcheverry, F. Naumann</a:t>
            </a:r>
          </a:p>
        </p:txBody>
      </p:sp>
      <p:sp>
        <p:nvSpPr>
          <p:cNvPr id="11" name="Text Placeholder 5">
            <a:extLst>
              <a:ext uri="{FF2B5EF4-FFF2-40B4-BE49-F238E27FC236}">
                <a16:creationId xmlns:a16="http://schemas.microsoft.com/office/drawing/2014/main" id="{37C3EFC4-5D99-CACF-F723-7AA9CB3733C2}"/>
              </a:ext>
            </a:extLst>
          </p:cNvPr>
          <p:cNvSpPr txBox="1">
            <a:spLocks/>
          </p:cNvSpPr>
          <p:nvPr/>
        </p:nvSpPr>
        <p:spPr>
          <a:xfrm>
            <a:off x="451314" y="1310005"/>
            <a:ext cx="11147314" cy="4646851"/>
          </a:xfrm>
          <a:prstGeom prst="rect">
            <a:avLst/>
          </a:prstGeom>
        </p:spPr>
        <p:txBody>
          <a:bodyPr vert="horz" lIns="0" tIns="0" rIns="0" bIns="0" rtlCol="0" anchor="t">
            <a:noAutofit/>
          </a:bodyPr>
          <a:lstStyle>
            <a:lvl1pPr marL="360000" indent="-358775" algn="l" defTabSz="914400" rtl="0" eaLnBrk="1" latinLnBrk="0" hangingPunct="1">
              <a:lnSpc>
                <a:spcPct val="150000"/>
              </a:lnSpc>
              <a:spcBef>
                <a:spcPts val="0"/>
              </a:spcBef>
              <a:spcAft>
                <a:spcPts val="0"/>
              </a:spcAft>
              <a:buClr>
                <a:schemeClr val="accent1"/>
              </a:buClr>
              <a:buFont typeface="+mj-lt"/>
              <a:buAutoNum type="arabicPeriod"/>
              <a:defRPr sz="1800" kern="1200">
                <a:solidFill>
                  <a:schemeClr val="tx1"/>
                </a:solidFill>
                <a:latin typeface="+mn-lt"/>
                <a:ea typeface="+mn-ea"/>
                <a:cs typeface="+mn-cs"/>
              </a:defRPr>
            </a:lvl1pPr>
            <a:lvl2pPr marL="719138" indent="-360363" algn="l" defTabSz="914400" rtl="0" eaLnBrk="1" latinLnBrk="0" hangingPunct="1">
              <a:lnSpc>
                <a:spcPct val="150000"/>
              </a:lnSpc>
              <a:spcBef>
                <a:spcPts val="0"/>
              </a:spcBef>
              <a:spcAft>
                <a:spcPts val="0"/>
              </a:spcAft>
              <a:buClr>
                <a:schemeClr val="accent1"/>
              </a:buClr>
              <a:buSzPct val="100000"/>
              <a:buFont typeface="Verdana" panose="020B0604030504040204" pitchFamily="34" charset="0"/>
              <a:buChar char="●"/>
              <a:defRPr sz="1800" kern="1200">
                <a:solidFill>
                  <a:schemeClr val="tx1"/>
                </a:solidFill>
                <a:latin typeface="+mn-lt"/>
                <a:ea typeface="+mn-ea"/>
                <a:cs typeface="+mn-cs"/>
              </a:defRPr>
            </a:lvl2pPr>
            <a:lvl3pPr marL="1080000" indent="-360363" algn="l" defTabSz="914400" rtl="0" eaLnBrk="1" latinLnBrk="0" hangingPunct="1">
              <a:lnSpc>
                <a:spcPct val="150000"/>
              </a:lnSpc>
              <a:spcBef>
                <a:spcPts val="0"/>
              </a:spcBef>
              <a:spcAft>
                <a:spcPts val="0"/>
              </a:spcAft>
              <a:buClr>
                <a:schemeClr val="accent1"/>
              </a:buClr>
              <a:buSzPct val="100000"/>
              <a:buFont typeface="+mj-lt"/>
              <a:buAutoNum type="alphaLcParenR"/>
              <a:defRPr sz="1800" kern="1200">
                <a:solidFill>
                  <a:schemeClr val="tx1"/>
                </a:solidFill>
                <a:latin typeface="+mn-lt"/>
                <a:ea typeface="+mn-ea"/>
                <a:cs typeface="+mn-cs"/>
              </a:defRPr>
            </a:lvl3pPr>
            <a:lvl4pPr marL="1440000" indent="-360363"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4pPr>
            <a:lvl5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5pPr>
            <a:lvl6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6pPr>
            <a:lvl7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7pPr>
            <a:lvl8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8pPr>
            <a:lvl9pPr marL="1440000" indent="-360000" algn="l" defTabSz="914400" rtl="0" eaLnBrk="1" latinLnBrk="0" hangingPunct="1">
              <a:lnSpc>
                <a:spcPct val="150000"/>
              </a:lnSpc>
              <a:spcBef>
                <a:spcPts val="0"/>
              </a:spcBef>
              <a:spcAft>
                <a:spcPts val="0"/>
              </a:spcAft>
              <a:buClr>
                <a:schemeClr val="accent1"/>
              </a:buClr>
              <a:buFont typeface="Symbol" panose="05050102010706020507" pitchFamily="18" charset="2"/>
              <a:buChar char="-"/>
              <a:defRPr sz="1800" kern="1200">
                <a:solidFill>
                  <a:schemeClr val="tx1"/>
                </a:solidFill>
                <a:latin typeface="+mn-lt"/>
                <a:ea typeface="+mn-ea"/>
                <a:cs typeface="+mn-cs"/>
              </a:defRPr>
            </a:lvl9pPr>
          </a:lstStyle>
          <a:p>
            <a:pPr marL="359410">
              <a:buFont typeface="+mj-lt"/>
              <a:buChar char="•"/>
            </a:pPr>
            <a:r>
              <a:rPr lang="en-US" sz="1600" dirty="0">
                <a:ea typeface="Verdana"/>
              </a:rPr>
              <a:t>Shape Constraint Language (SHACL) - W3C standard:</a:t>
            </a:r>
            <a:endParaRPr lang="en-US" sz="1600" dirty="0"/>
          </a:p>
          <a:p>
            <a:pPr marL="718820" lvl="1" indent="-360045">
              <a:buFont typeface="Courier New"/>
              <a:buChar char="o"/>
            </a:pPr>
            <a:r>
              <a:rPr lang="en-US" sz="1600" dirty="0">
                <a:ea typeface="Verdana"/>
              </a:rPr>
              <a:t>SHACL core</a:t>
            </a:r>
          </a:p>
          <a:p>
            <a:pPr marL="718820" lvl="1" indent="-360045">
              <a:buFont typeface="Courier New"/>
              <a:buChar char="o"/>
            </a:pPr>
            <a:r>
              <a:rPr lang="en-US" sz="1600" dirty="0">
                <a:ea typeface="Verdana"/>
              </a:rPr>
              <a:t>SHACL-SPARQL – embed SPARQL queries in SHACL shapes.</a:t>
            </a:r>
          </a:p>
          <a:p>
            <a:pPr marL="359410" indent="-360045">
              <a:buFont typeface="Verdana"/>
              <a:buChar char="•"/>
            </a:pPr>
            <a:r>
              <a:rPr lang="en-US" sz="1600" dirty="0">
                <a:ea typeface="Verdana"/>
              </a:rPr>
              <a:t>Non-standard extensions (rely on SPARQL):</a:t>
            </a:r>
          </a:p>
          <a:p>
            <a:pPr marL="718820" lvl="1" indent="-360045">
              <a:buFont typeface="Courier New"/>
              <a:buChar char="o"/>
            </a:pPr>
            <a:r>
              <a:rPr lang="en-US" sz="1600" dirty="0">
                <a:ea typeface="Verdana"/>
              </a:rPr>
              <a:t>Data Shapes Vocabulary (DASH) and SHACL Advanced Features.</a:t>
            </a:r>
          </a:p>
          <a:p>
            <a:pPr lvl="1"/>
            <a:endParaRPr lang="en-US" sz="1600" dirty="0">
              <a:ea typeface="Verdana"/>
            </a:endParaRPr>
          </a:p>
          <a:p>
            <a:pPr marL="359410" indent="-360045">
              <a:buFont typeface="Verdana"/>
              <a:buChar char="•"/>
            </a:pPr>
            <a:r>
              <a:rPr lang="en-US" sz="1600" dirty="0">
                <a:ea typeface="Verdana"/>
              </a:rPr>
              <a:t>Why focus on </a:t>
            </a:r>
            <a:r>
              <a:rPr lang="en-US" sz="1600" b="1" dirty="0">
                <a:ea typeface="Verdana"/>
              </a:rPr>
              <a:t>SHACL core</a:t>
            </a:r>
            <a:r>
              <a:rPr lang="en-US" sz="1600" dirty="0">
                <a:ea typeface="Verdana"/>
              </a:rPr>
              <a:t>?</a:t>
            </a:r>
            <a:endParaRPr lang="en-US" sz="1600" dirty="0">
              <a:ea typeface="+mn-lt"/>
              <a:cs typeface="+mn-lt"/>
            </a:endParaRPr>
          </a:p>
          <a:p>
            <a:pPr marL="718820" lvl="1" indent="-360045">
              <a:buFont typeface="Courier New"/>
              <a:buChar char="o"/>
            </a:pPr>
            <a:r>
              <a:rPr lang="en-US" sz="1600" dirty="0">
                <a:ea typeface="+mn-lt"/>
                <a:cs typeface="+mn-lt"/>
              </a:rPr>
              <a:t>Prior studies that use SHACL for Data Quality rely only on SHACL core</a:t>
            </a:r>
            <a:r>
              <a:rPr lang="en-US" sz="1600" b="1" dirty="0">
                <a:ea typeface="+mn-lt"/>
                <a:cs typeface="+mn-lt"/>
              </a:rPr>
              <a:t> </a:t>
            </a:r>
            <a:r>
              <a:rPr lang="en-US" sz="1600" dirty="0">
                <a:ea typeface="+mn-lt"/>
                <a:cs typeface="+mn-lt"/>
              </a:rPr>
              <a:t>components</a:t>
            </a:r>
            <a:r>
              <a:rPr lang="en-US" sz="1600" b="1" dirty="0">
                <a:ea typeface="+mn-lt"/>
                <a:cs typeface="+mn-lt"/>
              </a:rPr>
              <a:t>.</a:t>
            </a:r>
            <a:endParaRPr lang="en-US" sz="1600" dirty="0">
              <a:ea typeface="Verdana"/>
            </a:endParaRPr>
          </a:p>
          <a:p>
            <a:pPr marL="718820" lvl="1" indent="-360045">
              <a:buFont typeface="Courier New"/>
              <a:buChar char="o"/>
            </a:pPr>
            <a:r>
              <a:rPr lang="en-US" sz="1600" dirty="0">
                <a:ea typeface="+mn-lt"/>
                <a:cs typeface="+mn-lt"/>
              </a:rPr>
              <a:t>SHACL-SPARQL performance depends on the underlying query engine optimizations.</a:t>
            </a:r>
          </a:p>
          <a:p>
            <a:pPr marL="718820" lvl="1" indent="-360045">
              <a:buFont typeface="Courier New"/>
              <a:buChar char="o"/>
            </a:pPr>
            <a:r>
              <a:rPr lang="en-US" sz="1600" dirty="0">
                <a:ea typeface="+mn-lt"/>
                <a:cs typeface="+mn-lt"/>
              </a:rPr>
              <a:t>SHACL-SPARQL leads to ad-hoc queries, losing the benefit of formal, language-independent constraints that </a:t>
            </a:r>
            <a:r>
              <a:rPr lang="en-US" sz="1600" i="1" dirty="0">
                <a:ea typeface="+mn-lt"/>
                <a:cs typeface="+mn-lt"/>
              </a:rPr>
              <a:t>SHACL core</a:t>
            </a:r>
            <a:r>
              <a:rPr lang="en-US" sz="1600" dirty="0">
                <a:ea typeface="+mn-lt"/>
                <a:cs typeface="+mn-lt"/>
              </a:rPr>
              <a:t> provides.</a:t>
            </a:r>
          </a:p>
          <a:p>
            <a:pPr marL="718820" lvl="1" indent="-360045">
              <a:buFont typeface="Courier New"/>
              <a:buChar char="o"/>
            </a:pPr>
            <a:endParaRPr lang="en-US" sz="1600" dirty="0">
              <a:ea typeface="Verdana"/>
            </a:endParaRPr>
          </a:p>
        </p:txBody>
      </p:sp>
    </p:spTree>
    <p:extLst>
      <p:ext uri="{BB962C8B-B14F-4D97-AF65-F5344CB8AC3E}">
        <p14:creationId xmlns:p14="http://schemas.microsoft.com/office/powerpoint/2010/main" val="2416844971"/>
      </p:ext>
    </p:extLst>
  </p:cSld>
  <p:clrMapOvr>
    <a:masterClrMapping/>
  </p:clrMapOvr>
</p:sld>
</file>

<file path=ppt/theme/theme1.xml><?xml version="1.0" encoding="utf-8"?>
<a:theme xmlns:a="http://schemas.openxmlformats.org/drawingml/2006/main" name="1_HPI">
  <a:themeElements>
    <a:clrScheme name="HPI">
      <a:dk1>
        <a:srgbClr val="5A6065"/>
      </a:dk1>
      <a:lt1>
        <a:srgbClr val="FFFFFF"/>
      </a:lt1>
      <a:dk2>
        <a:srgbClr val="5A6065"/>
      </a:dk2>
      <a:lt2>
        <a:srgbClr val="FFFFFF"/>
      </a:lt2>
      <a:accent1>
        <a:srgbClr val="B1063A"/>
      </a:accent1>
      <a:accent2>
        <a:srgbClr val="DD6108"/>
      </a:accent2>
      <a:accent3>
        <a:srgbClr val="F6A800"/>
      </a:accent3>
      <a:accent4>
        <a:srgbClr val="DDDFE0"/>
      </a:accent4>
      <a:accent5>
        <a:srgbClr val="ABAFB2"/>
      </a:accent5>
      <a:accent6>
        <a:srgbClr val="8B9094"/>
      </a:accent6>
      <a:hlink>
        <a:srgbClr val="B1063A"/>
      </a:hlink>
      <a:folHlink>
        <a:srgbClr val="B1063A"/>
      </a:folHlink>
    </a:clrScheme>
    <a:fontScheme name="HP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rgb(0,122,158)">
      <a:srgbClr val="007A9E"/>
    </a:custClr>
    <a:custClr name="rgb(0,127,111)">
      <a:srgbClr val="007F6F"/>
    </a:custClr>
    <a:custClr name="rgb(119,154,11)">
      <a:srgbClr val="779A0B"/>
    </a:custClr>
    <a:custClr name="rgb(118,100,160)">
      <a:srgbClr val="7664A0"/>
    </a:custClr>
  </a:custClrLst>
  <a:extLst>
    <a:ext uri="{05A4C25C-085E-4340-85A3-A5531E510DB2}">
      <thm15:themeFamily xmlns:thm15="http://schemas.microsoft.com/office/thememl/2012/main" name="HPI-Template_Light_2024_fin_sn.potx" id="{CD2C74AB-4054-49E2-A84E-C6D056611CE4}" vid="{2A29A1C6-4D88-496E-B581-65EDBA26707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HPI-Template-V-1.0.2</Template>
  <TotalTime>2840</TotalTime>
  <Words>4506</Words>
  <Application>Microsoft Macintosh PowerPoint</Application>
  <PresentationFormat>Widescreen</PresentationFormat>
  <Paragraphs>353</Paragraphs>
  <Slides>30</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Cambria Math</vt:lpstr>
      <vt:lpstr>Calibri</vt:lpstr>
      <vt:lpstr>Wingdings</vt:lpstr>
      <vt:lpstr>Verdana</vt:lpstr>
      <vt:lpstr>Courier New</vt:lpstr>
      <vt:lpstr>Symbol</vt:lpstr>
      <vt:lpstr>Arial</vt:lpstr>
      <vt:lpstr>1_HPI</vt:lpstr>
      <vt:lpstr>Is SHACL Suitable for  Data Quality Assessment?</vt:lpstr>
      <vt:lpstr>Is SHACL Suitable for Data Quality Assessment?</vt:lpstr>
      <vt:lpstr>Data Quality is important in Knowledge Graphs</vt:lpstr>
      <vt:lpstr>Data Quality</vt:lpstr>
      <vt:lpstr>Data Quality</vt:lpstr>
      <vt:lpstr>DQ Assessment in Knowledge Graphs</vt:lpstr>
      <vt:lpstr>Research gap</vt:lpstr>
      <vt:lpstr>Approach</vt:lpstr>
      <vt:lpstr>SHACL flavor</vt:lpstr>
      <vt:lpstr>SHACL for DQA – Intrinsic group</vt:lpstr>
      <vt:lpstr>SHACL for DQA – Consistency</vt:lpstr>
      <vt:lpstr>SHACL for DQA – Consistency</vt:lpstr>
      <vt:lpstr>SHACL for DQA – Consistency</vt:lpstr>
      <vt:lpstr>SHACL for DQA – Consistency</vt:lpstr>
      <vt:lpstr>Intrinsic group</vt:lpstr>
      <vt:lpstr>Assumptions</vt:lpstr>
      <vt:lpstr>Assumptions</vt:lpstr>
      <vt:lpstr>Assumptions</vt:lpstr>
      <vt:lpstr>Assumptions</vt:lpstr>
      <vt:lpstr>Prototype</vt:lpstr>
      <vt:lpstr>Prototype – Shape instantiation</vt:lpstr>
      <vt:lpstr>Prototype</vt:lpstr>
      <vt:lpstr>Prototype</vt:lpstr>
      <vt:lpstr>Strengths of SHACL core for DQA</vt:lpstr>
      <vt:lpstr>Limitations of SHACL core for DQA</vt:lpstr>
      <vt:lpstr>Conclusion</vt:lpstr>
      <vt:lpstr>Appendix</vt:lpstr>
      <vt:lpstr>Accessibility group</vt:lpstr>
      <vt:lpstr>Contextual group</vt:lpstr>
      <vt:lpstr>Representational group</vt:lpstr>
    </vt:vector>
  </TitlesOfParts>
  <Company>Hasso-Plattner-Institut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Willkommen am HPI</dc:title>
  <dc:creator>Jurkowlaniec, Sina</dc:creator>
  <cp:lastModifiedBy>Cortes, Carolina</cp:lastModifiedBy>
  <cp:revision>87</cp:revision>
  <cp:lastPrinted>2023-08-31T13:09:20Z</cp:lastPrinted>
  <dcterms:created xsi:type="dcterms:W3CDTF">2023-08-11T14:02:02Z</dcterms:created>
  <dcterms:modified xsi:type="dcterms:W3CDTF">2025-10-28T08:54:16Z</dcterms:modified>
</cp:coreProperties>
</file>